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5"/>
  </p:notesMasterIdLst>
  <p:sldIdLst>
    <p:sldId id="268" r:id="rId2"/>
    <p:sldId id="270" r:id="rId3"/>
    <p:sldId id="271" r:id="rId4"/>
    <p:sldId id="280" r:id="rId5"/>
    <p:sldId id="273" r:id="rId6"/>
    <p:sldId id="283" r:id="rId7"/>
    <p:sldId id="286" r:id="rId8"/>
    <p:sldId id="282" r:id="rId9"/>
    <p:sldId id="275" r:id="rId10"/>
    <p:sldId id="279" r:id="rId11"/>
    <p:sldId id="277" r:id="rId12"/>
    <p:sldId id="27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816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EEEE3A-0837-4DE1-B631-F34A5330BC81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02F049-8DB5-4606-AE36-2BFF4EAA8735}">
      <dgm:prSet phldrT="[Текст]" custT="1"/>
      <dgm:spPr/>
      <dgm:t>
        <a:bodyPr/>
        <a:lstStyle/>
        <a:p>
          <a:pPr algn="ctr"/>
          <a:r>
            <a:rPr lang="ru-RU" sz="2400" b="1" cap="all" baseline="0" dirty="0" smtClean="0">
              <a:latin typeface="Times New Roman" pitchFamily="18" charset="0"/>
              <a:cs typeface="Times New Roman" pitchFamily="18" charset="0"/>
            </a:rPr>
            <a:t>МЕРОПРИЯТИЯ ШКОЛЫ «</a:t>
          </a:r>
          <a:r>
            <a:rPr lang="ru-RU" sz="2400" b="1" cap="all" baseline="0" dirty="0" err="1" smtClean="0">
              <a:latin typeface="Times New Roman" pitchFamily="18" charset="0"/>
              <a:cs typeface="Times New Roman" pitchFamily="18" charset="0"/>
            </a:rPr>
            <a:t>Речеград</a:t>
          </a:r>
          <a:r>
            <a:rPr lang="ru-RU" sz="2400" b="1" cap="all" baseline="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2400" b="1" cap="all" baseline="0" dirty="0">
            <a:latin typeface="Times New Roman" pitchFamily="18" charset="0"/>
            <a:cs typeface="Times New Roman" pitchFamily="18" charset="0"/>
          </a:endParaRPr>
        </a:p>
      </dgm:t>
    </dgm:pt>
    <dgm:pt modelId="{EAD30E43-D52B-41B1-8C54-6AE59F9AC039}" type="parTrans" cxnId="{0C49B5C6-7D6D-460E-985C-F845F17F9979}">
      <dgm:prSet/>
      <dgm:spPr/>
      <dgm:t>
        <a:bodyPr/>
        <a:lstStyle/>
        <a:p>
          <a:endParaRPr lang="ru-RU"/>
        </a:p>
      </dgm:t>
    </dgm:pt>
    <dgm:pt modelId="{BABA3D2E-C890-406D-A5CE-745E0173AB90}" type="sibTrans" cxnId="{0C49B5C6-7D6D-460E-985C-F845F17F9979}">
      <dgm:prSet/>
      <dgm:spPr/>
      <dgm:t>
        <a:bodyPr/>
        <a:lstStyle/>
        <a:p>
          <a:endParaRPr lang="ru-RU"/>
        </a:p>
      </dgm:t>
    </dgm:pt>
    <dgm:pt modelId="{AB406014-C8CE-4A73-9036-F8A2F374E0E1}">
      <dgm:prSet phldrT="[Текст]" custT="1"/>
      <dgm:spPr/>
      <dgm:t>
        <a:bodyPr/>
        <a:lstStyle/>
        <a:p>
          <a:pPr marL="228600" indent="-228600" algn="ctr" defTabSz="1066800"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В течение 2020-2021 уч. года проведено 19 мероприятий (2 раза в месяц по субботам):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29E8788-F062-4F3E-8ADD-8FD739CDEB96}" type="parTrans" cxnId="{39977691-CCC2-4E9D-8D90-850EA6F6647F}">
      <dgm:prSet/>
      <dgm:spPr/>
      <dgm:t>
        <a:bodyPr/>
        <a:lstStyle/>
        <a:p>
          <a:endParaRPr lang="ru-RU"/>
        </a:p>
      </dgm:t>
    </dgm:pt>
    <dgm:pt modelId="{0726A52C-9230-41AB-BEA8-DC89997822B6}" type="sibTrans" cxnId="{39977691-CCC2-4E9D-8D90-850EA6F6647F}">
      <dgm:prSet/>
      <dgm:spPr/>
      <dgm:t>
        <a:bodyPr/>
        <a:lstStyle/>
        <a:p>
          <a:endParaRPr lang="ru-RU"/>
        </a:p>
      </dgm:t>
    </dgm:pt>
    <dgm:pt modelId="{1D8DB3ED-D4D5-40EC-A350-6537E23B79F4}">
      <dgm:prSet phldrT="[Текст]" custT="1"/>
      <dgm:spPr/>
      <dgm:t>
        <a:bodyPr/>
        <a:lstStyle/>
        <a:p>
          <a:pPr algn="ctr"/>
          <a:r>
            <a:rPr lang="ru-RU" sz="2400" b="1" cap="all" baseline="0" dirty="0" err="1" smtClean="0">
              <a:latin typeface="Times New Roman" pitchFamily="18" charset="0"/>
              <a:cs typeface="Times New Roman" pitchFamily="18" charset="0"/>
            </a:rPr>
            <a:t>УчастНИКИ</a:t>
          </a:r>
          <a:r>
            <a:rPr lang="ru-RU" sz="2400" b="1" cap="all" baseline="0" dirty="0" smtClean="0">
              <a:latin typeface="Times New Roman" pitchFamily="18" charset="0"/>
              <a:cs typeface="Times New Roman" pitchFamily="18" charset="0"/>
            </a:rPr>
            <a:t> ПРОЕКТОВ</a:t>
          </a:r>
          <a:endParaRPr lang="ru-RU" sz="2400" cap="all" baseline="0" dirty="0"/>
        </a:p>
      </dgm:t>
    </dgm:pt>
    <dgm:pt modelId="{8B785F02-5C46-4349-B4D0-1558C7623153}" type="parTrans" cxnId="{CD3069B5-047E-4656-996C-3E814399165C}">
      <dgm:prSet/>
      <dgm:spPr/>
      <dgm:t>
        <a:bodyPr/>
        <a:lstStyle/>
        <a:p>
          <a:endParaRPr lang="ru-RU"/>
        </a:p>
      </dgm:t>
    </dgm:pt>
    <dgm:pt modelId="{D8B74CF9-CAD7-4E58-8915-2E54AD8E5F72}" type="sibTrans" cxnId="{CD3069B5-047E-4656-996C-3E814399165C}">
      <dgm:prSet/>
      <dgm:spPr/>
      <dgm:t>
        <a:bodyPr/>
        <a:lstStyle/>
        <a:p>
          <a:endParaRPr lang="ru-RU"/>
        </a:p>
      </dgm:t>
    </dgm:pt>
    <dgm:pt modelId="{0CBE9BDF-30F6-4FAF-86C3-F6592092324B}">
      <dgm:prSet phldrT="[Текст]" custT="1"/>
      <dgm:spPr/>
      <dgm:t>
        <a:bodyPr/>
        <a:lstStyle/>
        <a:p>
          <a:pPr marL="230400" indent="-230400"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студенты-волонтеры 2, 3, 4 курсов профиля «Логопедия» - 40 участников,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DB131A24-15BD-42FE-A151-40B5FCB4EBBC}" type="parTrans" cxnId="{9B0B7342-91C3-4FDA-B904-BBCFDB383322}">
      <dgm:prSet/>
      <dgm:spPr/>
      <dgm:t>
        <a:bodyPr/>
        <a:lstStyle/>
        <a:p>
          <a:endParaRPr lang="ru-RU"/>
        </a:p>
      </dgm:t>
    </dgm:pt>
    <dgm:pt modelId="{76A6BF65-0BEC-4191-900F-C895E7BE2B21}" type="sibTrans" cxnId="{9B0B7342-91C3-4FDA-B904-BBCFDB383322}">
      <dgm:prSet/>
      <dgm:spPr/>
      <dgm:t>
        <a:bodyPr/>
        <a:lstStyle/>
        <a:p>
          <a:endParaRPr lang="ru-RU"/>
        </a:p>
      </dgm:t>
    </dgm:pt>
    <dgm:pt modelId="{50191C0F-C502-4ADB-831E-8CB2E50C934F}">
      <dgm:prSet custT="1"/>
      <dgm:spPr/>
      <dgm:t>
        <a:bodyPr/>
        <a:lstStyle/>
        <a:p>
          <a:pPr marL="0" indent="711200" algn="l" defTabSz="987425"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логоритмика</a:t>
          </a: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 занятия физической культурой,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2988AB-389E-4206-BD28-938B501E651A}" type="parTrans" cxnId="{23443C77-EE60-478A-BE8E-58670E400F1C}">
      <dgm:prSet/>
      <dgm:spPr/>
      <dgm:t>
        <a:bodyPr/>
        <a:lstStyle/>
        <a:p>
          <a:endParaRPr lang="ru-RU"/>
        </a:p>
      </dgm:t>
    </dgm:pt>
    <dgm:pt modelId="{7024560A-9C61-46BD-A393-9B5979531C63}" type="sibTrans" cxnId="{23443C77-EE60-478A-BE8E-58670E400F1C}">
      <dgm:prSet/>
      <dgm:spPr/>
      <dgm:t>
        <a:bodyPr/>
        <a:lstStyle/>
        <a:p>
          <a:endParaRPr lang="ru-RU"/>
        </a:p>
      </dgm:t>
    </dgm:pt>
    <dgm:pt modelId="{D08E0501-4C92-4337-86C6-6B87C1081018}">
      <dgm:prSet phldrT="[Текст]" custT="1"/>
      <dgm:spPr/>
      <dgm:t>
        <a:bodyPr/>
        <a:lstStyle/>
        <a:p>
          <a:pPr marL="0" indent="711200" algn="l" defTabSz="987425"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 индивидуальные коррекционные занятия,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29E66AFB-1AB8-4C47-A805-708D79773900}" type="parTrans" cxnId="{2C9A90CA-E628-460D-983C-A33EDB3EA39E}">
      <dgm:prSet/>
      <dgm:spPr/>
      <dgm:t>
        <a:bodyPr/>
        <a:lstStyle/>
        <a:p>
          <a:endParaRPr lang="ru-RU"/>
        </a:p>
      </dgm:t>
    </dgm:pt>
    <dgm:pt modelId="{D79A5240-D7C7-44B7-85DC-5A6E9D725403}" type="sibTrans" cxnId="{2C9A90CA-E628-460D-983C-A33EDB3EA39E}">
      <dgm:prSet/>
      <dgm:spPr/>
      <dgm:t>
        <a:bodyPr/>
        <a:lstStyle/>
        <a:p>
          <a:endParaRPr lang="ru-RU"/>
        </a:p>
      </dgm:t>
    </dgm:pt>
    <dgm:pt modelId="{150EB7A3-A8B9-4B71-9D91-2454AE76AD1A}">
      <dgm:prSet custT="1"/>
      <dgm:spPr/>
      <dgm:t>
        <a:bodyPr/>
        <a:lstStyle/>
        <a:p>
          <a:pPr marL="0" indent="711200" algn="l" defTabSz="987425"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развивающие занятия для ручного творчества,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347FA2-6756-4343-8B8B-C83779871A75}" type="parTrans" cxnId="{A987848F-FCA2-4C01-8AE6-DB64548C47F3}">
      <dgm:prSet/>
      <dgm:spPr/>
      <dgm:t>
        <a:bodyPr/>
        <a:lstStyle/>
        <a:p>
          <a:endParaRPr lang="ru-RU"/>
        </a:p>
      </dgm:t>
    </dgm:pt>
    <dgm:pt modelId="{F9BF5B9B-B053-4EDE-9915-D92BAACEE13F}" type="sibTrans" cxnId="{A987848F-FCA2-4C01-8AE6-DB64548C47F3}">
      <dgm:prSet/>
      <dgm:spPr/>
      <dgm:t>
        <a:bodyPr/>
        <a:lstStyle/>
        <a:p>
          <a:endParaRPr lang="ru-RU"/>
        </a:p>
      </dgm:t>
    </dgm:pt>
    <dgm:pt modelId="{C7160D31-E908-4838-A204-3C1D2DA57CF3}">
      <dgm:prSet custT="1"/>
      <dgm:spPr/>
      <dgm:t>
        <a:bodyPr/>
        <a:lstStyle/>
        <a:p>
          <a:pPr marL="0" indent="711200" algn="l" defTabSz="987425"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консультирование родителей.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5C8F63-5B10-44AF-92FF-70A35D9DC175}" type="parTrans" cxnId="{D1663BE6-2642-40E9-99A4-535C4255F3C5}">
      <dgm:prSet/>
      <dgm:spPr/>
      <dgm:t>
        <a:bodyPr/>
        <a:lstStyle/>
        <a:p>
          <a:endParaRPr lang="ru-RU"/>
        </a:p>
      </dgm:t>
    </dgm:pt>
    <dgm:pt modelId="{5DE3B905-6426-43C6-AEB8-0DAE3E45E5FA}" type="sibTrans" cxnId="{D1663BE6-2642-40E9-99A4-535C4255F3C5}">
      <dgm:prSet/>
      <dgm:spPr/>
      <dgm:t>
        <a:bodyPr/>
        <a:lstStyle/>
        <a:p>
          <a:endParaRPr lang="ru-RU"/>
        </a:p>
      </dgm:t>
    </dgm:pt>
    <dgm:pt modelId="{BD164FD8-5FA1-4530-B13B-752A78DF87F1}">
      <dgm:prSet phldrT="[Текст]" custT="1"/>
      <dgm:spPr/>
      <dgm:t>
        <a:bodyPr/>
        <a:lstStyle/>
        <a:p>
          <a:pPr marL="230400" indent="-230400"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дети дошкольного возраста и учащиеся младших классов – 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25 участников.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7C2816D-08BA-46D5-88FF-A8F01E5B48A8}" type="parTrans" cxnId="{7B902409-15D7-44DF-B7AB-F7A1D1CECA3F}">
      <dgm:prSet/>
      <dgm:spPr/>
      <dgm:t>
        <a:bodyPr/>
        <a:lstStyle/>
        <a:p>
          <a:endParaRPr lang="ru-RU"/>
        </a:p>
      </dgm:t>
    </dgm:pt>
    <dgm:pt modelId="{0922DA57-436E-47D2-892C-FBACBE714894}" type="sibTrans" cxnId="{7B902409-15D7-44DF-B7AB-F7A1D1CECA3F}">
      <dgm:prSet/>
      <dgm:spPr/>
      <dgm:t>
        <a:bodyPr/>
        <a:lstStyle/>
        <a:p>
          <a:endParaRPr lang="ru-RU"/>
        </a:p>
      </dgm:t>
    </dgm:pt>
    <dgm:pt modelId="{8A42411C-E63A-4B7F-B113-95C1AD5C23BB}" type="pres">
      <dgm:prSet presAssocID="{41EEEE3A-0837-4DE1-B631-F34A5330BC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A675B3-3F51-4C4C-885A-604AE9DCF0CF}" type="pres">
      <dgm:prSet presAssocID="{A402F049-8DB5-4606-AE36-2BFF4EAA8735}" presName="parentText" presStyleLbl="node1" presStyleIdx="0" presStyleCnt="2" custScaleX="92200" custScaleY="58822" custLinFactNeighborX="-750" custLinFactNeighborY="-470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88CA0-3369-4C5A-9D8E-CB5AA78F230E}" type="pres">
      <dgm:prSet presAssocID="{A402F049-8DB5-4606-AE36-2BFF4EAA8735}" presName="childText" presStyleLbl="revTx" presStyleIdx="0" presStyleCnt="2" custScaleY="101414" custLinFactNeighborY="-13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C7867-1C51-4425-BD97-185ECBF35B80}" type="pres">
      <dgm:prSet presAssocID="{1D8DB3ED-D4D5-40EC-A350-6537E23B79F4}" presName="parentText" presStyleLbl="node1" presStyleIdx="1" presStyleCnt="2" custScaleX="92100" custScaleY="70307" custLinFactNeighborX="1050" custLinFactNeighborY="-172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A1DE5-905A-4D63-AF86-5231BD321EF2}" type="pres">
      <dgm:prSet presAssocID="{1D8DB3ED-D4D5-40EC-A350-6537E23B79F4}" presName="childText" presStyleLbl="revTx" presStyleIdx="1" presStyleCnt="2" custLinFactNeighborX="-348" custLinFactNeighborY="-19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902409-15D7-44DF-B7AB-F7A1D1CECA3F}" srcId="{1D8DB3ED-D4D5-40EC-A350-6537E23B79F4}" destId="{BD164FD8-5FA1-4530-B13B-752A78DF87F1}" srcOrd="1" destOrd="0" parTransId="{77C2816D-08BA-46D5-88FF-A8F01E5B48A8}" sibTransId="{0922DA57-436E-47D2-892C-FBACBE714894}"/>
    <dgm:cxn modelId="{28004243-6E93-498E-A9B7-EEF8F0005DBD}" type="presOf" srcId="{BD164FD8-5FA1-4530-B13B-752A78DF87F1}" destId="{BCCA1DE5-905A-4D63-AF86-5231BD321EF2}" srcOrd="0" destOrd="1" presId="urn:microsoft.com/office/officeart/2005/8/layout/vList2"/>
    <dgm:cxn modelId="{CFF428F7-8FC1-485E-8014-81A2A32E9438}" type="presOf" srcId="{D08E0501-4C92-4337-86C6-6B87C1081018}" destId="{4B188CA0-3369-4C5A-9D8E-CB5AA78F230E}" srcOrd="0" destOrd="1" presId="urn:microsoft.com/office/officeart/2005/8/layout/vList2"/>
    <dgm:cxn modelId="{2C9A90CA-E628-460D-983C-A33EDB3EA39E}" srcId="{A402F049-8DB5-4606-AE36-2BFF4EAA8735}" destId="{D08E0501-4C92-4337-86C6-6B87C1081018}" srcOrd="1" destOrd="0" parTransId="{29E66AFB-1AB8-4C47-A805-708D79773900}" sibTransId="{D79A5240-D7C7-44B7-85DC-5A6E9D725403}"/>
    <dgm:cxn modelId="{0856DA4C-F639-48EA-BDEC-7F399A427B92}" type="presOf" srcId="{150EB7A3-A8B9-4B71-9D91-2454AE76AD1A}" destId="{4B188CA0-3369-4C5A-9D8E-CB5AA78F230E}" srcOrd="0" destOrd="3" presId="urn:microsoft.com/office/officeart/2005/8/layout/vList2"/>
    <dgm:cxn modelId="{DE4A9B21-38F2-4855-A596-E76EF349E3C0}" type="presOf" srcId="{41EEEE3A-0837-4DE1-B631-F34A5330BC81}" destId="{8A42411C-E63A-4B7F-B113-95C1AD5C23BB}" srcOrd="0" destOrd="0" presId="urn:microsoft.com/office/officeart/2005/8/layout/vList2"/>
    <dgm:cxn modelId="{24042FF5-D2A7-4C51-A8E8-C48F33E2510B}" type="presOf" srcId="{1D8DB3ED-D4D5-40EC-A350-6537E23B79F4}" destId="{EB6C7867-1C51-4425-BD97-185ECBF35B80}" srcOrd="0" destOrd="0" presId="urn:microsoft.com/office/officeart/2005/8/layout/vList2"/>
    <dgm:cxn modelId="{D1663BE6-2642-40E9-99A4-535C4255F3C5}" srcId="{A402F049-8DB5-4606-AE36-2BFF4EAA8735}" destId="{C7160D31-E908-4838-A204-3C1D2DA57CF3}" srcOrd="4" destOrd="0" parTransId="{D65C8F63-5B10-44AF-92FF-70A35D9DC175}" sibTransId="{5DE3B905-6426-43C6-AEB8-0DAE3E45E5FA}"/>
    <dgm:cxn modelId="{1F1366D6-4F34-4AAF-84BD-95830EE2505D}" type="presOf" srcId="{C7160D31-E908-4838-A204-3C1D2DA57CF3}" destId="{4B188CA0-3369-4C5A-9D8E-CB5AA78F230E}" srcOrd="0" destOrd="4" presId="urn:microsoft.com/office/officeart/2005/8/layout/vList2"/>
    <dgm:cxn modelId="{3FE3F60D-0385-4D51-BBE1-0F281DE720C1}" type="presOf" srcId="{AB406014-C8CE-4A73-9036-F8A2F374E0E1}" destId="{4B188CA0-3369-4C5A-9D8E-CB5AA78F230E}" srcOrd="0" destOrd="0" presId="urn:microsoft.com/office/officeart/2005/8/layout/vList2"/>
    <dgm:cxn modelId="{7A93A0CC-2784-496C-BCEB-76C5946AF175}" type="presOf" srcId="{50191C0F-C502-4ADB-831E-8CB2E50C934F}" destId="{4B188CA0-3369-4C5A-9D8E-CB5AA78F230E}" srcOrd="0" destOrd="2" presId="urn:microsoft.com/office/officeart/2005/8/layout/vList2"/>
    <dgm:cxn modelId="{A987848F-FCA2-4C01-8AE6-DB64548C47F3}" srcId="{A402F049-8DB5-4606-AE36-2BFF4EAA8735}" destId="{150EB7A3-A8B9-4B71-9D91-2454AE76AD1A}" srcOrd="3" destOrd="0" parTransId="{CA347FA2-6756-4343-8B8B-C83779871A75}" sibTransId="{F9BF5B9B-B053-4EDE-9915-D92BAACEE13F}"/>
    <dgm:cxn modelId="{39977691-CCC2-4E9D-8D90-850EA6F6647F}" srcId="{A402F049-8DB5-4606-AE36-2BFF4EAA8735}" destId="{AB406014-C8CE-4A73-9036-F8A2F374E0E1}" srcOrd="0" destOrd="0" parTransId="{029E8788-F062-4F3E-8ADD-8FD739CDEB96}" sibTransId="{0726A52C-9230-41AB-BEA8-DC89997822B6}"/>
    <dgm:cxn modelId="{9B0B7342-91C3-4FDA-B904-BBCFDB383322}" srcId="{1D8DB3ED-D4D5-40EC-A350-6537E23B79F4}" destId="{0CBE9BDF-30F6-4FAF-86C3-F6592092324B}" srcOrd="0" destOrd="0" parTransId="{DB131A24-15BD-42FE-A151-40B5FCB4EBBC}" sibTransId="{76A6BF65-0BEC-4191-900F-C895E7BE2B21}"/>
    <dgm:cxn modelId="{BBFF0B5D-BDA1-490F-92E5-8211915241A5}" type="presOf" srcId="{0CBE9BDF-30F6-4FAF-86C3-F6592092324B}" destId="{BCCA1DE5-905A-4D63-AF86-5231BD321EF2}" srcOrd="0" destOrd="0" presId="urn:microsoft.com/office/officeart/2005/8/layout/vList2"/>
    <dgm:cxn modelId="{CD3069B5-047E-4656-996C-3E814399165C}" srcId="{41EEEE3A-0837-4DE1-B631-F34A5330BC81}" destId="{1D8DB3ED-D4D5-40EC-A350-6537E23B79F4}" srcOrd="1" destOrd="0" parTransId="{8B785F02-5C46-4349-B4D0-1558C7623153}" sibTransId="{D8B74CF9-CAD7-4E58-8915-2E54AD8E5F72}"/>
    <dgm:cxn modelId="{0C49B5C6-7D6D-460E-985C-F845F17F9979}" srcId="{41EEEE3A-0837-4DE1-B631-F34A5330BC81}" destId="{A402F049-8DB5-4606-AE36-2BFF4EAA8735}" srcOrd="0" destOrd="0" parTransId="{EAD30E43-D52B-41B1-8C54-6AE59F9AC039}" sibTransId="{BABA3D2E-C890-406D-A5CE-745E0173AB90}"/>
    <dgm:cxn modelId="{23443C77-EE60-478A-BE8E-58670E400F1C}" srcId="{A402F049-8DB5-4606-AE36-2BFF4EAA8735}" destId="{50191C0F-C502-4ADB-831E-8CB2E50C934F}" srcOrd="2" destOrd="0" parTransId="{822988AB-389E-4206-BD28-938B501E651A}" sibTransId="{7024560A-9C61-46BD-A393-9B5979531C63}"/>
    <dgm:cxn modelId="{89EBC1E9-663F-4EF3-9EA7-E2DDE83AB6B1}" type="presOf" srcId="{A402F049-8DB5-4606-AE36-2BFF4EAA8735}" destId="{33A675B3-3F51-4C4C-885A-604AE9DCF0CF}" srcOrd="0" destOrd="0" presId="urn:microsoft.com/office/officeart/2005/8/layout/vList2"/>
    <dgm:cxn modelId="{4020D1A3-D355-4ABB-AEDA-E63D9CBDD1E9}" type="presParOf" srcId="{8A42411C-E63A-4B7F-B113-95C1AD5C23BB}" destId="{33A675B3-3F51-4C4C-885A-604AE9DCF0CF}" srcOrd="0" destOrd="0" presId="urn:microsoft.com/office/officeart/2005/8/layout/vList2"/>
    <dgm:cxn modelId="{5A5B2544-E7E4-40D1-91CD-8C8B4F07EBF6}" type="presParOf" srcId="{8A42411C-E63A-4B7F-B113-95C1AD5C23BB}" destId="{4B188CA0-3369-4C5A-9D8E-CB5AA78F230E}" srcOrd="1" destOrd="0" presId="urn:microsoft.com/office/officeart/2005/8/layout/vList2"/>
    <dgm:cxn modelId="{C8C8AFD1-B266-4803-991C-BACD87332E71}" type="presParOf" srcId="{8A42411C-E63A-4B7F-B113-95C1AD5C23BB}" destId="{EB6C7867-1C51-4425-BD97-185ECBF35B80}" srcOrd="2" destOrd="0" presId="urn:microsoft.com/office/officeart/2005/8/layout/vList2"/>
    <dgm:cxn modelId="{527E7447-9ADC-4F0E-8B4A-A19F825DD5E2}" type="presParOf" srcId="{8A42411C-E63A-4B7F-B113-95C1AD5C23BB}" destId="{BCCA1DE5-905A-4D63-AF86-5231BD321EF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5012F3-56DC-4E63-A08C-25AC5DDF0AF4}" type="doc">
      <dgm:prSet loTypeId="urn:microsoft.com/office/officeart/2005/8/layout/hList1" loCatId="list" qsTypeId="urn:microsoft.com/office/officeart/2005/8/quickstyle/3d2" qsCatId="3D" csTypeId="urn:microsoft.com/office/officeart/2005/8/colors/colorful2" csCatId="colorful" phldr="1"/>
      <dgm:spPr/>
    </dgm:pt>
    <dgm:pt modelId="{15D1C9E7-2828-4C95-B353-BD1FCA26E24E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ЛОГОПЕДИЧЕСКАЯ ШКОЛА ВЫХОДНОГО ДНЯ «РЕЧЕГРАД»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CF3F7770-25FB-47A3-8577-E27BEB616934}" type="parTrans" cxnId="{8682FECF-BF49-4956-AF71-A2275743EB7D}">
      <dgm:prSet/>
      <dgm:spPr/>
      <dgm:t>
        <a:bodyPr/>
        <a:lstStyle/>
        <a:p>
          <a:endParaRPr lang="ru-RU"/>
        </a:p>
      </dgm:t>
    </dgm:pt>
    <dgm:pt modelId="{7773615A-33FD-42B4-A94D-2BD9F670C9DB}" type="sibTrans" cxnId="{8682FECF-BF49-4956-AF71-A2275743EB7D}">
      <dgm:prSet/>
      <dgm:spPr/>
      <dgm:t>
        <a:bodyPr/>
        <a:lstStyle/>
        <a:p>
          <a:endParaRPr lang="ru-RU"/>
        </a:p>
      </dgm:t>
    </dgm:pt>
    <dgm:pt modelId="{5F3851B1-A250-45CA-AF5D-E53CC2E49925}">
      <dgm:prSet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Инклюзивная культура </a:t>
          </a:r>
          <a:b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как составляющая образовательного пространства  педагогического вуза</a:t>
          </a:r>
          <a:b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(на примере факультета </a:t>
          </a:r>
          <a:b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ПиМДНиДО</a:t>
          </a:r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800" b="1" dirty="0">
            <a:solidFill>
              <a:schemeClr val="bg1"/>
            </a:solidFill>
          </a:endParaRPr>
        </a:p>
      </dgm:t>
    </dgm:pt>
    <dgm:pt modelId="{03A2F316-96B4-4BD1-87B9-6E7FCE51DE2E}" type="parTrans" cxnId="{71219193-BF0A-4008-8C3C-3BE37A174211}">
      <dgm:prSet/>
      <dgm:spPr/>
      <dgm:t>
        <a:bodyPr/>
        <a:lstStyle/>
        <a:p>
          <a:endParaRPr lang="ru-RU"/>
        </a:p>
      </dgm:t>
    </dgm:pt>
    <dgm:pt modelId="{E8FB5933-7610-4FF1-A3A9-A2C764D9E923}" type="sibTrans" cxnId="{71219193-BF0A-4008-8C3C-3BE37A174211}">
      <dgm:prSet/>
      <dgm:spPr/>
      <dgm:t>
        <a:bodyPr/>
        <a:lstStyle/>
        <a:p>
          <a:endParaRPr lang="ru-RU"/>
        </a:p>
      </dgm:t>
    </dgm:pt>
    <dgm:pt modelId="{14FFAFDA-F9C6-4311-B9BE-E4CD8A5A8AAD}">
      <dgm:prSet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«ШКОЛА ЗАБОТЛИВЫХ РОДИТЕЛЕЙ»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9CED83AF-DD16-4E15-99CB-FC008E032893}" type="parTrans" cxnId="{39B5752D-A38D-4375-8B88-E8911183DCA7}">
      <dgm:prSet/>
      <dgm:spPr/>
      <dgm:t>
        <a:bodyPr/>
        <a:lstStyle/>
        <a:p>
          <a:endParaRPr lang="ru-RU"/>
        </a:p>
      </dgm:t>
    </dgm:pt>
    <dgm:pt modelId="{7418F5A9-06CE-4F9A-8C1A-7AB55E64DB91}" type="sibTrans" cxnId="{39B5752D-A38D-4375-8B88-E8911183DCA7}">
      <dgm:prSet/>
      <dgm:spPr/>
      <dgm:t>
        <a:bodyPr/>
        <a:lstStyle/>
        <a:p>
          <a:endParaRPr lang="ru-RU"/>
        </a:p>
      </dgm:t>
    </dgm:pt>
    <dgm:pt modelId="{6F3F8097-D251-4000-A887-0173884FD06A}" type="pres">
      <dgm:prSet presAssocID="{2C5012F3-56DC-4E63-A08C-25AC5DDF0AF4}" presName="Name0" presStyleCnt="0">
        <dgm:presLayoutVars>
          <dgm:dir/>
          <dgm:animLvl val="lvl"/>
          <dgm:resizeHandles val="exact"/>
        </dgm:presLayoutVars>
      </dgm:prSet>
      <dgm:spPr/>
    </dgm:pt>
    <dgm:pt modelId="{525873F1-0A75-42D3-9DC8-337DD22E87DB}" type="pres">
      <dgm:prSet presAssocID="{15D1C9E7-2828-4C95-B353-BD1FCA26E24E}" presName="composite" presStyleCnt="0"/>
      <dgm:spPr/>
    </dgm:pt>
    <dgm:pt modelId="{5CF95998-74FB-4555-B838-DF4D00E9A404}" type="pres">
      <dgm:prSet presAssocID="{15D1C9E7-2828-4C95-B353-BD1FCA26E24E}" presName="parTx" presStyleLbl="alignNode1" presStyleIdx="0" presStyleCnt="3" custLinFactNeighborX="11847" custLinFactNeighborY="-268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1FCFA-4E76-44BE-8305-BD2CB2D57334}" type="pres">
      <dgm:prSet presAssocID="{15D1C9E7-2828-4C95-B353-BD1FCA26E24E}" presName="desTx" presStyleLbl="alignAccFollowNode1" presStyleIdx="0" presStyleCnt="3" custScaleX="77441" custScaleY="98568" custLinFactNeighborX="10500" custLinFactNeighborY="46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B35FFA4-15B5-40CB-ADEB-A37CAC99BD8D}" type="pres">
      <dgm:prSet presAssocID="{7773615A-33FD-42B4-A94D-2BD9F670C9DB}" presName="space" presStyleCnt="0"/>
      <dgm:spPr/>
    </dgm:pt>
    <dgm:pt modelId="{9776EEBE-597A-408C-AD5A-EE5AAF217E7E}" type="pres">
      <dgm:prSet presAssocID="{14FFAFDA-F9C6-4311-B9BE-E4CD8A5A8AAD}" presName="composite" presStyleCnt="0"/>
      <dgm:spPr/>
    </dgm:pt>
    <dgm:pt modelId="{E597905B-F3A6-4398-AF69-2C60AD6DD1F3}" type="pres">
      <dgm:prSet presAssocID="{14FFAFDA-F9C6-4311-B9BE-E4CD8A5A8AAD}" presName="parTx" presStyleLbl="alignNode1" presStyleIdx="1" presStyleCnt="3" custLinFactNeighborX="3258" custLinFactNeighborY="-288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2FD0A-FDB3-4971-ADCC-8DB728CFC69B}" type="pres">
      <dgm:prSet presAssocID="{14FFAFDA-F9C6-4311-B9BE-E4CD8A5A8AAD}" presName="desTx" presStyleLbl="alignAccFollowNode1" presStyleIdx="1" presStyleCnt="3" custScaleX="94315" custScaleY="94315" custLinFactNeighborX="2272" custLinFactNeighborY="125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CCAE28B-A078-4E70-9DBF-08E0009E79AD}" type="pres">
      <dgm:prSet presAssocID="{7418F5A9-06CE-4F9A-8C1A-7AB55E64DB91}" presName="space" presStyleCnt="0"/>
      <dgm:spPr/>
    </dgm:pt>
    <dgm:pt modelId="{E1C18C0D-5E18-42F8-BAC5-48E3680FE317}" type="pres">
      <dgm:prSet presAssocID="{5F3851B1-A250-45CA-AF5D-E53CC2E49925}" presName="composite" presStyleCnt="0"/>
      <dgm:spPr/>
    </dgm:pt>
    <dgm:pt modelId="{8E9780BE-9B04-48E0-AA92-0DB0C151A724}" type="pres">
      <dgm:prSet presAssocID="{5F3851B1-A250-45CA-AF5D-E53CC2E49925}" presName="parTx" presStyleLbl="alignNode1" presStyleIdx="2" presStyleCnt="3" custScaleX="107930" custLinFactNeighborX="-5590" custLinFactNeighborY="-279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D2CC7-7E54-4ECC-958B-2C395E616E7B}" type="pres">
      <dgm:prSet presAssocID="{5F3851B1-A250-45CA-AF5D-E53CC2E49925}" presName="desTx" presStyleLbl="alignAccFollowNode1" presStyleIdx="2" presStyleCnt="3" custScaleX="100662" custScaleY="96265" custLinFactNeighborX="-4605" custLinFactNeighborY="257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9D78D1BA-D068-4937-8D36-9655CB62ACF1}" type="presOf" srcId="{5F3851B1-A250-45CA-AF5D-E53CC2E49925}" destId="{8E9780BE-9B04-48E0-AA92-0DB0C151A724}" srcOrd="0" destOrd="0" presId="urn:microsoft.com/office/officeart/2005/8/layout/hList1"/>
    <dgm:cxn modelId="{71219193-BF0A-4008-8C3C-3BE37A174211}" srcId="{2C5012F3-56DC-4E63-A08C-25AC5DDF0AF4}" destId="{5F3851B1-A250-45CA-AF5D-E53CC2E49925}" srcOrd="2" destOrd="0" parTransId="{03A2F316-96B4-4BD1-87B9-6E7FCE51DE2E}" sibTransId="{E8FB5933-7610-4FF1-A3A9-A2C764D9E923}"/>
    <dgm:cxn modelId="{15AE35D1-60CF-431D-B227-0531B8E241A7}" type="presOf" srcId="{2C5012F3-56DC-4E63-A08C-25AC5DDF0AF4}" destId="{6F3F8097-D251-4000-A887-0173884FD06A}" srcOrd="0" destOrd="0" presId="urn:microsoft.com/office/officeart/2005/8/layout/hList1"/>
    <dgm:cxn modelId="{5654C44D-3DD8-470B-B1FC-B63B20E23E29}" type="presOf" srcId="{15D1C9E7-2828-4C95-B353-BD1FCA26E24E}" destId="{5CF95998-74FB-4555-B838-DF4D00E9A404}" srcOrd="0" destOrd="0" presId="urn:microsoft.com/office/officeart/2005/8/layout/hList1"/>
    <dgm:cxn modelId="{39B5752D-A38D-4375-8B88-E8911183DCA7}" srcId="{2C5012F3-56DC-4E63-A08C-25AC5DDF0AF4}" destId="{14FFAFDA-F9C6-4311-B9BE-E4CD8A5A8AAD}" srcOrd="1" destOrd="0" parTransId="{9CED83AF-DD16-4E15-99CB-FC008E032893}" sibTransId="{7418F5A9-06CE-4F9A-8C1A-7AB55E64DB91}"/>
    <dgm:cxn modelId="{7F11F44C-C1AB-4EF3-93C1-33F807EB2DDF}" type="presOf" srcId="{14FFAFDA-F9C6-4311-B9BE-E4CD8A5A8AAD}" destId="{E597905B-F3A6-4398-AF69-2C60AD6DD1F3}" srcOrd="0" destOrd="0" presId="urn:microsoft.com/office/officeart/2005/8/layout/hList1"/>
    <dgm:cxn modelId="{8682FECF-BF49-4956-AF71-A2275743EB7D}" srcId="{2C5012F3-56DC-4E63-A08C-25AC5DDF0AF4}" destId="{15D1C9E7-2828-4C95-B353-BD1FCA26E24E}" srcOrd="0" destOrd="0" parTransId="{CF3F7770-25FB-47A3-8577-E27BEB616934}" sibTransId="{7773615A-33FD-42B4-A94D-2BD9F670C9DB}"/>
    <dgm:cxn modelId="{2158E6F1-F287-4A00-8C93-D0428589D476}" type="presParOf" srcId="{6F3F8097-D251-4000-A887-0173884FD06A}" destId="{525873F1-0A75-42D3-9DC8-337DD22E87DB}" srcOrd="0" destOrd="0" presId="urn:microsoft.com/office/officeart/2005/8/layout/hList1"/>
    <dgm:cxn modelId="{52A582D8-308C-4064-889F-D7DC69620029}" type="presParOf" srcId="{525873F1-0A75-42D3-9DC8-337DD22E87DB}" destId="{5CF95998-74FB-4555-B838-DF4D00E9A404}" srcOrd="0" destOrd="0" presId="urn:microsoft.com/office/officeart/2005/8/layout/hList1"/>
    <dgm:cxn modelId="{65E47A8A-2EE4-4FE2-AB98-852306DC58B7}" type="presParOf" srcId="{525873F1-0A75-42D3-9DC8-337DD22E87DB}" destId="{AFE1FCFA-4E76-44BE-8305-BD2CB2D57334}" srcOrd="1" destOrd="0" presId="urn:microsoft.com/office/officeart/2005/8/layout/hList1"/>
    <dgm:cxn modelId="{B3FBEED0-6048-4B3E-B171-035B042C6132}" type="presParOf" srcId="{6F3F8097-D251-4000-A887-0173884FD06A}" destId="{8B35FFA4-15B5-40CB-ADEB-A37CAC99BD8D}" srcOrd="1" destOrd="0" presId="urn:microsoft.com/office/officeart/2005/8/layout/hList1"/>
    <dgm:cxn modelId="{8E1AB030-D7FE-4023-89F9-32F93B96306C}" type="presParOf" srcId="{6F3F8097-D251-4000-A887-0173884FD06A}" destId="{9776EEBE-597A-408C-AD5A-EE5AAF217E7E}" srcOrd="2" destOrd="0" presId="urn:microsoft.com/office/officeart/2005/8/layout/hList1"/>
    <dgm:cxn modelId="{DDBF7E71-C2A1-48EB-ACEA-BD355CA7038F}" type="presParOf" srcId="{9776EEBE-597A-408C-AD5A-EE5AAF217E7E}" destId="{E597905B-F3A6-4398-AF69-2C60AD6DD1F3}" srcOrd="0" destOrd="0" presId="urn:microsoft.com/office/officeart/2005/8/layout/hList1"/>
    <dgm:cxn modelId="{E1B6588D-B078-4A0A-8547-218B9841B172}" type="presParOf" srcId="{9776EEBE-597A-408C-AD5A-EE5AAF217E7E}" destId="{CD72FD0A-FDB3-4971-ADCC-8DB728CFC69B}" srcOrd="1" destOrd="0" presId="urn:microsoft.com/office/officeart/2005/8/layout/hList1"/>
    <dgm:cxn modelId="{E4D6B276-322A-493E-A8F4-8463EFD6903C}" type="presParOf" srcId="{6F3F8097-D251-4000-A887-0173884FD06A}" destId="{ECCAE28B-A078-4E70-9DBF-08E0009E79AD}" srcOrd="3" destOrd="0" presId="urn:microsoft.com/office/officeart/2005/8/layout/hList1"/>
    <dgm:cxn modelId="{D5DC68F8-CA7A-4BB5-89BA-E253046C3EDF}" type="presParOf" srcId="{6F3F8097-D251-4000-A887-0173884FD06A}" destId="{E1C18C0D-5E18-42F8-BAC5-48E3680FE317}" srcOrd="4" destOrd="0" presId="urn:microsoft.com/office/officeart/2005/8/layout/hList1"/>
    <dgm:cxn modelId="{DBB06C00-281E-45C1-BF99-E3030FAD9E60}" type="presParOf" srcId="{E1C18C0D-5E18-42F8-BAC5-48E3680FE317}" destId="{8E9780BE-9B04-48E0-AA92-0DB0C151A724}" srcOrd="0" destOrd="0" presId="urn:microsoft.com/office/officeart/2005/8/layout/hList1"/>
    <dgm:cxn modelId="{A472B206-3EA4-4B2D-B376-CC512E67C6A7}" type="presParOf" srcId="{E1C18C0D-5E18-42F8-BAC5-48E3680FE317}" destId="{96BD2CC7-7E54-4ECC-958B-2C395E616E7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EEEE3A-0837-4DE1-B631-F34A5330BC81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02F049-8DB5-4606-AE36-2BFF4EAA8735}">
      <dgm:prSet phldrT="[Текст]" custT="1"/>
      <dgm:spPr/>
      <dgm:t>
        <a:bodyPr/>
        <a:lstStyle/>
        <a:p>
          <a:pPr algn="ctr"/>
          <a:r>
            <a:rPr lang="ru-RU" sz="2400" b="1" cap="all" baseline="0" dirty="0" smtClean="0">
              <a:latin typeface="Times New Roman" pitchFamily="18" charset="0"/>
              <a:cs typeface="Times New Roman" pitchFamily="18" charset="0"/>
            </a:rPr>
            <a:t>Публикационная активность</a:t>
          </a:r>
          <a:endParaRPr lang="ru-RU" sz="2400" b="1" cap="all" baseline="0" dirty="0">
            <a:latin typeface="Times New Roman" pitchFamily="18" charset="0"/>
            <a:cs typeface="Times New Roman" pitchFamily="18" charset="0"/>
          </a:endParaRPr>
        </a:p>
      </dgm:t>
    </dgm:pt>
    <dgm:pt modelId="{EAD30E43-D52B-41B1-8C54-6AE59F9AC039}" type="parTrans" cxnId="{0C49B5C6-7D6D-460E-985C-F845F17F9979}">
      <dgm:prSet/>
      <dgm:spPr/>
      <dgm:t>
        <a:bodyPr/>
        <a:lstStyle/>
        <a:p>
          <a:endParaRPr lang="ru-RU"/>
        </a:p>
      </dgm:t>
    </dgm:pt>
    <dgm:pt modelId="{BABA3D2E-C890-406D-A5CE-745E0173AB90}" type="sibTrans" cxnId="{0C49B5C6-7D6D-460E-985C-F845F17F9979}">
      <dgm:prSet/>
      <dgm:spPr/>
      <dgm:t>
        <a:bodyPr/>
        <a:lstStyle/>
        <a:p>
          <a:endParaRPr lang="ru-RU"/>
        </a:p>
      </dgm:t>
    </dgm:pt>
    <dgm:pt modelId="{AB406014-C8CE-4A73-9036-F8A2F374E0E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Опубликованы: 23 научных статьи (ВАК – 2, РИНЦ – 10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)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800" dirty="0"/>
        </a:p>
      </dgm:t>
    </dgm:pt>
    <dgm:pt modelId="{029E8788-F062-4F3E-8ADD-8FD739CDEB96}" type="parTrans" cxnId="{39977691-CCC2-4E9D-8D90-850EA6F6647F}">
      <dgm:prSet/>
      <dgm:spPr/>
      <dgm:t>
        <a:bodyPr/>
        <a:lstStyle/>
        <a:p>
          <a:endParaRPr lang="ru-RU"/>
        </a:p>
      </dgm:t>
    </dgm:pt>
    <dgm:pt modelId="{0726A52C-9230-41AB-BEA8-DC89997822B6}" type="sibTrans" cxnId="{39977691-CCC2-4E9D-8D90-850EA6F6647F}">
      <dgm:prSet/>
      <dgm:spPr/>
      <dgm:t>
        <a:bodyPr/>
        <a:lstStyle/>
        <a:p>
          <a:endParaRPr lang="ru-RU"/>
        </a:p>
      </dgm:t>
    </dgm:pt>
    <dgm:pt modelId="{1D8DB3ED-D4D5-40EC-A350-6537E23B79F4}">
      <dgm:prSet phldrT="[Текст]" custT="1"/>
      <dgm:spPr/>
      <dgm:t>
        <a:bodyPr/>
        <a:lstStyle/>
        <a:p>
          <a:pPr algn="ctr"/>
          <a:r>
            <a:rPr lang="ru-RU" sz="2400" b="1" cap="all" baseline="0" dirty="0" smtClean="0">
              <a:latin typeface="Times New Roman" pitchFamily="18" charset="0"/>
              <a:cs typeface="Times New Roman" pitchFamily="18" charset="0"/>
            </a:rPr>
            <a:t>ПРОФОРИЕНТАЦИОННЫЕ МЕРОПРИЯТИЯ</a:t>
          </a:r>
          <a:endParaRPr lang="ru-RU" sz="2400" cap="all" baseline="0" dirty="0"/>
        </a:p>
      </dgm:t>
    </dgm:pt>
    <dgm:pt modelId="{8B785F02-5C46-4349-B4D0-1558C7623153}" type="parTrans" cxnId="{CD3069B5-047E-4656-996C-3E814399165C}">
      <dgm:prSet/>
      <dgm:spPr/>
      <dgm:t>
        <a:bodyPr/>
        <a:lstStyle/>
        <a:p>
          <a:endParaRPr lang="ru-RU"/>
        </a:p>
      </dgm:t>
    </dgm:pt>
    <dgm:pt modelId="{D8B74CF9-CAD7-4E58-8915-2E54AD8E5F72}" type="sibTrans" cxnId="{CD3069B5-047E-4656-996C-3E814399165C}">
      <dgm:prSet/>
      <dgm:spPr/>
      <dgm:t>
        <a:bodyPr/>
        <a:lstStyle/>
        <a:p>
          <a:endParaRPr lang="ru-RU"/>
        </a:p>
      </dgm:t>
    </dgm:pt>
    <dgm:pt modelId="{0CBE9BDF-30F6-4FAF-86C3-F6592092324B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marL="174625" indent="-174625"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Каллиграфический диктант для учащихся школ г.Таганрога.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B131A24-15BD-42FE-A151-40B5FCB4EBBC}" type="parTrans" cxnId="{9B0B7342-91C3-4FDA-B904-BBCFDB383322}">
      <dgm:prSet/>
      <dgm:spPr/>
      <dgm:t>
        <a:bodyPr/>
        <a:lstStyle/>
        <a:p>
          <a:endParaRPr lang="ru-RU"/>
        </a:p>
      </dgm:t>
    </dgm:pt>
    <dgm:pt modelId="{76A6BF65-0BEC-4191-900F-C895E7BE2B21}" type="sibTrans" cxnId="{9B0B7342-91C3-4FDA-B904-BBCFDB383322}">
      <dgm:prSet/>
      <dgm:spPr/>
      <dgm:t>
        <a:bodyPr/>
        <a:lstStyle/>
        <a:p>
          <a:endParaRPr lang="ru-RU"/>
        </a:p>
      </dgm:t>
    </dgm:pt>
    <dgm:pt modelId="{C7A5EB60-1C42-4E19-A633-635CCE474DA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Готовится к печати:  1 учебное пособие (с присвоением 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ISBN)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, объем: 10п.л., 1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4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научных статей, в том числе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студенческих.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CF2E981-E147-48B6-A947-586374303DDD}" type="parTrans" cxnId="{F648B114-13DD-4813-BD20-FFC494512262}">
      <dgm:prSet/>
      <dgm:spPr/>
      <dgm:t>
        <a:bodyPr/>
        <a:lstStyle/>
        <a:p>
          <a:endParaRPr lang="ru-RU"/>
        </a:p>
      </dgm:t>
    </dgm:pt>
    <dgm:pt modelId="{A89C9255-C734-4F28-A20F-611150C14BB1}" type="sibTrans" cxnId="{F648B114-13DD-4813-BD20-FFC494512262}">
      <dgm:prSet/>
      <dgm:spPr/>
      <dgm:t>
        <a:bodyPr/>
        <a:lstStyle/>
        <a:p>
          <a:endParaRPr lang="ru-RU"/>
        </a:p>
      </dgm:t>
    </dgm:pt>
    <dgm:pt modelId="{989D0330-4E71-4144-8309-4E976D5F595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BCC2EC-3320-4102-BAD4-0897AFA6DC4F}" type="sibTrans" cxnId="{0838297A-F609-416A-8AF8-052985BAA09F}">
      <dgm:prSet/>
      <dgm:spPr/>
      <dgm:t>
        <a:bodyPr/>
        <a:lstStyle/>
        <a:p>
          <a:endParaRPr lang="ru-RU"/>
        </a:p>
      </dgm:t>
    </dgm:pt>
    <dgm:pt modelId="{F38B71B4-BFA6-4093-9F53-D58A40831C38}" type="parTrans" cxnId="{0838297A-F609-416A-8AF8-052985BAA09F}">
      <dgm:prSet/>
      <dgm:spPr/>
      <dgm:t>
        <a:bodyPr/>
        <a:lstStyle/>
        <a:p>
          <a:endParaRPr lang="ru-RU"/>
        </a:p>
      </dgm:t>
    </dgm:pt>
    <dgm:pt modelId="{C47F7887-B8C6-410D-9D4C-75556362D274}">
      <dgm:prSet phldrT="[Текст]"/>
      <dgm:spPr/>
      <dgm:t>
        <a:bodyPr/>
        <a:lstStyle/>
        <a:p>
          <a:pPr algn="ctr"/>
          <a:r>
            <a:rPr lang="ru-RU" b="1" cap="all" baseline="0" dirty="0" err="1" smtClean="0">
              <a:latin typeface="Times New Roman" pitchFamily="18" charset="0"/>
              <a:cs typeface="Times New Roman" pitchFamily="18" charset="0"/>
            </a:rPr>
            <a:t>грантовая</a:t>
          </a:r>
          <a:r>
            <a:rPr lang="ru-RU" b="1" cap="all" baseline="0" dirty="0" smtClean="0">
              <a:latin typeface="Times New Roman" pitchFamily="18" charset="0"/>
              <a:cs typeface="Times New Roman" pitchFamily="18" charset="0"/>
            </a:rPr>
            <a:t> деятельность</a:t>
          </a:r>
          <a:endParaRPr lang="ru-RU" cap="all" baseline="0" dirty="0"/>
        </a:p>
      </dgm:t>
    </dgm:pt>
    <dgm:pt modelId="{6804262E-0FB7-4009-8FE4-AFBC2A5DA74D}" type="parTrans" cxnId="{B6DD9249-7031-4CC6-8B0B-85A6373529B5}">
      <dgm:prSet/>
      <dgm:spPr/>
      <dgm:t>
        <a:bodyPr/>
        <a:lstStyle/>
        <a:p>
          <a:endParaRPr lang="ru-RU"/>
        </a:p>
      </dgm:t>
    </dgm:pt>
    <dgm:pt modelId="{FFF4F67A-E31F-4B2D-BA9B-FCDE00E2EA6D}" type="sibTrans" cxnId="{B6DD9249-7031-4CC6-8B0B-85A6373529B5}">
      <dgm:prSet/>
      <dgm:spPr/>
      <dgm:t>
        <a:bodyPr/>
        <a:lstStyle/>
        <a:p>
          <a:endParaRPr lang="ru-RU"/>
        </a:p>
      </dgm:t>
    </dgm:pt>
    <dgm:pt modelId="{C8AE6566-C5D0-4252-A6F3-B52460B08BFF}">
      <dgm:prSet custT="1"/>
      <dgm:spPr/>
      <dgm:t>
        <a:bodyPr/>
        <a:lstStyle/>
        <a:p>
          <a:pPr marL="228600" indent="0">
            <a:lnSpc>
              <a:spcPct val="90000"/>
            </a:lnSpc>
          </a:pP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63653F1-712F-4623-AE97-8C42D40C2EC3}" type="parTrans" cxnId="{B2D4BDF4-9951-4485-BD8E-6FF35B635B6B}">
      <dgm:prSet/>
      <dgm:spPr/>
      <dgm:t>
        <a:bodyPr/>
        <a:lstStyle/>
        <a:p>
          <a:endParaRPr lang="ru-RU"/>
        </a:p>
      </dgm:t>
    </dgm:pt>
    <dgm:pt modelId="{082454C3-587D-4AC5-B2A0-0807D15341A4}" type="sibTrans" cxnId="{B2D4BDF4-9951-4485-BD8E-6FF35B635B6B}">
      <dgm:prSet/>
      <dgm:spPr/>
      <dgm:t>
        <a:bodyPr/>
        <a:lstStyle/>
        <a:p>
          <a:endParaRPr lang="ru-RU"/>
        </a:p>
      </dgm:t>
    </dgm:pt>
    <dgm:pt modelId="{F52E4CAC-D7A3-45B0-8954-223915C89863}">
      <dgm:prSet custT="1"/>
      <dgm:spPr/>
      <dgm:t>
        <a:bodyPr/>
        <a:lstStyle/>
        <a:p>
          <a:pPr marL="171450" indent="-171450">
            <a:lnSpc>
              <a:spcPct val="100000"/>
            </a:lnSpc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Викторина «Зачем мне грамотная речь? (МБОУ СОШ № 10 г.Таганрога).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06935A2-0DE2-403A-81D9-535CD1E4C649}" type="parTrans" cxnId="{BB6C8F2F-F1CE-47FA-BA80-D9756B060250}">
      <dgm:prSet/>
      <dgm:spPr/>
      <dgm:t>
        <a:bodyPr/>
        <a:lstStyle/>
        <a:p>
          <a:endParaRPr lang="ru-RU"/>
        </a:p>
      </dgm:t>
    </dgm:pt>
    <dgm:pt modelId="{91B9EA08-70EC-4ADD-B4C5-1BCFB91BD8F8}" type="sibTrans" cxnId="{BB6C8F2F-F1CE-47FA-BA80-D9756B060250}">
      <dgm:prSet/>
      <dgm:spPr/>
      <dgm:t>
        <a:bodyPr/>
        <a:lstStyle/>
        <a:p>
          <a:endParaRPr lang="ru-RU"/>
        </a:p>
      </dgm:t>
    </dgm:pt>
    <dgm:pt modelId="{C2B8BF07-1C89-4E74-8B54-FE3A684E22CF}">
      <dgm:prSet custT="1"/>
      <dgm:spPr/>
      <dgm:t>
        <a:bodyPr/>
        <a:lstStyle/>
        <a:p>
          <a:pPr marL="171450" indent="-171450">
            <a:lnSpc>
              <a:spcPct val="100000"/>
            </a:lnSpc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«Мир профессий – мой выбор, мой успех» (МБОУ СОШ № 9 п.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Н. Целина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737E3E2-6D51-44B1-BEA3-6C83BC1E68FA}" type="parTrans" cxnId="{B0FCE763-5483-4414-AF2D-02B583EFF0CF}">
      <dgm:prSet/>
      <dgm:spPr/>
      <dgm:t>
        <a:bodyPr/>
        <a:lstStyle/>
        <a:p>
          <a:endParaRPr lang="ru-RU"/>
        </a:p>
      </dgm:t>
    </dgm:pt>
    <dgm:pt modelId="{E25D6045-C235-48C2-ABBF-69D5BD47370F}" type="sibTrans" cxnId="{B0FCE763-5483-4414-AF2D-02B583EFF0CF}">
      <dgm:prSet/>
      <dgm:spPr/>
      <dgm:t>
        <a:bodyPr/>
        <a:lstStyle/>
        <a:p>
          <a:endParaRPr lang="ru-RU"/>
        </a:p>
      </dgm:t>
    </dgm:pt>
    <dgm:pt modelId="{65891720-15C2-4DEE-939D-D5BFD6246476}">
      <dgm:prSet custT="1"/>
      <dgm:spPr/>
      <dgm:t>
        <a:bodyPr/>
        <a:lstStyle/>
        <a:p>
          <a:pPr marL="171450" indent="-171450">
            <a:lnSpc>
              <a:spcPct val="100000"/>
            </a:lnSpc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«Я и мир профессий» (МБОУ СОШ № 24 г. Новошахтинска).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717E8C4-6438-4EA4-A03F-A97B770EE447}" type="parTrans" cxnId="{0CCCBE3B-C83A-44D0-BEB2-BBA09C768A62}">
      <dgm:prSet/>
      <dgm:spPr/>
      <dgm:t>
        <a:bodyPr/>
        <a:lstStyle/>
        <a:p>
          <a:endParaRPr lang="ru-RU"/>
        </a:p>
      </dgm:t>
    </dgm:pt>
    <dgm:pt modelId="{43BC689A-483F-4F03-9821-76442AB0A9A8}" type="sibTrans" cxnId="{0CCCBE3B-C83A-44D0-BEB2-BBA09C768A62}">
      <dgm:prSet/>
      <dgm:spPr/>
      <dgm:t>
        <a:bodyPr/>
        <a:lstStyle/>
        <a:p>
          <a:endParaRPr lang="ru-RU"/>
        </a:p>
      </dgm:t>
    </dgm:pt>
    <dgm:pt modelId="{8A42411C-E63A-4B7F-B113-95C1AD5C23BB}" type="pres">
      <dgm:prSet presAssocID="{41EEEE3A-0837-4DE1-B631-F34A5330BC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A675B3-3F51-4C4C-885A-604AE9DCF0CF}" type="pres">
      <dgm:prSet presAssocID="{A402F049-8DB5-4606-AE36-2BFF4EAA8735}" presName="parentText" presStyleLbl="node1" presStyleIdx="0" presStyleCnt="3" custScaleX="92200" custScaleY="58822" custLinFactNeighborX="-750" custLinFactNeighborY="-470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88CA0-3369-4C5A-9D8E-CB5AA78F230E}" type="pres">
      <dgm:prSet presAssocID="{A402F049-8DB5-4606-AE36-2BFF4EAA8735}" presName="childText" presStyleLbl="revTx" presStyleIdx="0" presStyleCnt="2" custScaleY="138205" custLinFactNeighborX="536" custLinFactNeighborY="-16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C7867-1C51-4425-BD97-185ECBF35B80}" type="pres">
      <dgm:prSet presAssocID="{1D8DB3ED-D4D5-40EC-A350-6537E23B79F4}" presName="parentText" presStyleLbl="node1" presStyleIdx="1" presStyleCnt="3" custScaleX="92100" custScaleY="64842" custLinFactNeighborX="-556" custLinFactNeighborY="-579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A1DE5-905A-4D63-AF86-5231BD321EF2}" type="pres">
      <dgm:prSet presAssocID="{1D8DB3ED-D4D5-40EC-A350-6537E23B79F4}" presName="childText" presStyleLbl="revTx" presStyleIdx="1" presStyleCnt="2" custLinFactNeighborY="-74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2C88DD-8714-41AB-B2DB-F4B6CF6EF70B}" type="pres">
      <dgm:prSet presAssocID="{C47F7887-B8C6-410D-9D4C-75556362D274}" presName="parentText" presStyleLbl="node1" presStyleIdx="2" presStyleCnt="3" custScaleX="92100" custScaleY="64842" custLinFactNeighborX="157" custLinFactNeighborY="-621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48B114-13DD-4813-BD20-FFC494512262}" srcId="{A402F049-8DB5-4606-AE36-2BFF4EAA8735}" destId="{C7A5EB60-1C42-4E19-A633-635CCE474DA7}" srcOrd="1" destOrd="0" parTransId="{0CF2E981-E147-48B6-A947-586374303DDD}" sibTransId="{A89C9255-C734-4F28-A20F-611150C14BB1}"/>
    <dgm:cxn modelId="{B0FCE763-5483-4414-AF2D-02B583EFF0CF}" srcId="{1D8DB3ED-D4D5-40EC-A350-6537E23B79F4}" destId="{C2B8BF07-1C89-4E74-8B54-FE3A684E22CF}" srcOrd="2" destOrd="0" parTransId="{9737E3E2-6D51-44B1-BEA3-6C83BC1E68FA}" sibTransId="{E25D6045-C235-48C2-ABBF-69D5BD47370F}"/>
    <dgm:cxn modelId="{E908F791-CA04-4B1C-A79A-F5559F8E7256}" type="presOf" srcId="{C47F7887-B8C6-410D-9D4C-75556362D274}" destId="{5F2C88DD-8714-41AB-B2DB-F4B6CF6EF70B}" srcOrd="0" destOrd="0" presId="urn:microsoft.com/office/officeart/2005/8/layout/vList2"/>
    <dgm:cxn modelId="{0CCCBE3B-C83A-44D0-BEB2-BBA09C768A62}" srcId="{1D8DB3ED-D4D5-40EC-A350-6537E23B79F4}" destId="{65891720-15C2-4DEE-939D-D5BFD6246476}" srcOrd="3" destOrd="0" parTransId="{E717E8C4-6438-4EA4-A03F-A97B770EE447}" sibTransId="{43BC689A-483F-4F03-9821-76442AB0A9A8}"/>
    <dgm:cxn modelId="{39977691-CCC2-4E9D-8D90-850EA6F6647F}" srcId="{A402F049-8DB5-4606-AE36-2BFF4EAA8735}" destId="{AB406014-C8CE-4A73-9036-F8A2F374E0E1}" srcOrd="0" destOrd="0" parTransId="{029E8788-F062-4F3E-8ADD-8FD739CDEB96}" sibTransId="{0726A52C-9230-41AB-BEA8-DC89997822B6}"/>
    <dgm:cxn modelId="{1F887802-F294-4F16-B5AD-D3EC7E7E6CA8}" type="presOf" srcId="{0CBE9BDF-30F6-4FAF-86C3-F6592092324B}" destId="{BCCA1DE5-905A-4D63-AF86-5231BD321EF2}" srcOrd="0" destOrd="0" presId="urn:microsoft.com/office/officeart/2005/8/layout/vList2"/>
    <dgm:cxn modelId="{635A7422-C720-4312-A66A-02A289BF3A0E}" type="presOf" srcId="{65891720-15C2-4DEE-939D-D5BFD6246476}" destId="{BCCA1DE5-905A-4D63-AF86-5231BD321EF2}" srcOrd="0" destOrd="3" presId="urn:microsoft.com/office/officeart/2005/8/layout/vList2"/>
    <dgm:cxn modelId="{9B0B7342-91C3-4FDA-B904-BBCFDB383322}" srcId="{1D8DB3ED-D4D5-40EC-A350-6537E23B79F4}" destId="{0CBE9BDF-30F6-4FAF-86C3-F6592092324B}" srcOrd="0" destOrd="0" parTransId="{DB131A24-15BD-42FE-A151-40B5FCB4EBBC}" sibTransId="{76A6BF65-0BEC-4191-900F-C895E7BE2B21}"/>
    <dgm:cxn modelId="{8D231B1B-7EB5-4226-90F8-416E8906B3F7}" type="presOf" srcId="{C7A5EB60-1C42-4E19-A633-635CCE474DA7}" destId="{4B188CA0-3369-4C5A-9D8E-CB5AA78F230E}" srcOrd="0" destOrd="1" presId="urn:microsoft.com/office/officeart/2005/8/layout/vList2"/>
    <dgm:cxn modelId="{FB412DDE-F639-4B88-B7C1-B4281097405B}" type="presOf" srcId="{C2B8BF07-1C89-4E74-8B54-FE3A684E22CF}" destId="{BCCA1DE5-905A-4D63-AF86-5231BD321EF2}" srcOrd="0" destOrd="2" presId="urn:microsoft.com/office/officeart/2005/8/layout/vList2"/>
    <dgm:cxn modelId="{17A1A008-1FA6-4708-9F4B-BADB36FAF24F}" type="presOf" srcId="{41EEEE3A-0837-4DE1-B631-F34A5330BC81}" destId="{8A42411C-E63A-4B7F-B113-95C1AD5C23BB}" srcOrd="0" destOrd="0" presId="urn:microsoft.com/office/officeart/2005/8/layout/vList2"/>
    <dgm:cxn modelId="{B2D4BDF4-9951-4485-BD8E-6FF35B635B6B}" srcId="{1D8DB3ED-D4D5-40EC-A350-6537E23B79F4}" destId="{C8AE6566-C5D0-4252-A6F3-B52460B08BFF}" srcOrd="4" destOrd="0" parTransId="{E63653F1-712F-4623-AE97-8C42D40C2EC3}" sibTransId="{082454C3-587D-4AC5-B2A0-0807D15341A4}"/>
    <dgm:cxn modelId="{141BB45C-40BC-4721-8A18-7766B4C2F9FA}" type="presOf" srcId="{1D8DB3ED-D4D5-40EC-A350-6537E23B79F4}" destId="{EB6C7867-1C51-4425-BD97-185ECBF35B80}" srcOrd="0" destOrd="0" presId="urn:microsoft.com/office/officeart/2005/8/layout/vList2"/>
    <dgm:cxn modelId="{B6DD9249-7031-4CC6-8B0B-85A6373529B5}" srcId="{41EEEE3A-0837-4DE1-B631-F34A5330BC81}" destId="{C47F7887-B8C6-410D-9D4C-75556362D274}" srcOrd="2" destOrd="0" parTransId="{6804262E-0FB7-4009-8FE4-AFBC2A5DA74D}" sibTransId="{FFF4F67A-E31F-4B2D-BA9B-FCDE00E2EA6D}"/>
    <dgm:cxn modelId="{CD3069B5-047E-4656-996C-3E814399165C}" srcId="{41EEEE3A-0837-4DE1-B631-F34A5330BC81}" destId="{1D8DB3ED-D4D5-40EC-A350-6537E23B79F4}" srcOrd="1" destOrd="0" parTransId="{8B785F02-5C46-4349-B4D0-1558C7623153}" sibTransId="{D8B74CF9-CAD7-4E58-8915-2E54AD8E5F72}"/>
    <dgm:cxn modelId="{0838297A-F609-416A-8AF8-052985BAA09F}" srcId="{A402F049-8DB5-4606-AE36-2BFF4EAA8735}" destId="{989D0330-4E71-4144-8309-4E976D5F5957}" srcOrd="2" destOrd="0" parTransId="{F38B71B4-BFA6-4093-9F53-D58A40831C38}" sibTransId="{C7BCC2EC-3320-4102-BAD4-0897AFA6DC4F}"/>
    <dgm:cxn modelId="{BB6C8F2F-F1CE-47FA-BA80-D9756B060250}" srcId="{1D8DB3ED-D4D5-40EC-A350-6537E23B79F4}" destId="{F52E4CAC-D7A3-45B0-8954-223915C89863}" srcOrd="1" destOrd="0" parTransId="{706935A2-0DE2-403A-81D9-535CD1E4C649}" sibTransId="{91B9EA08-70EC-4ADD-B4C5-1BCFB91BD8F8}"/>
    <dgm:cxn modelId="{0C49B5C6-7D6D-460E-985C-F845F17F9979}" srcId="{41EEEE3A-0837-4DE1-B631-F34A5330BC81}" destId="{A402F049-8DB5-4606-AE36-2BFF4EAA8735}" srcOrd="0" destOrd="0" parTransId="{EAD30E43-D52B-41B1-8C54-6AE59F9AC039}" sibTransId="{BABA3D2E-C890-406D-A5CE-745E0173AB90}"/>
    <dgm:cxn modelId="{6F91C7B9-78C4-4188-B6BE-9BBC2E2D831E}" type="presOf" srcId="{AB406014-C8CE-4A73-9036-F8A2F374E0E1}" destId="{4B188CA0-3369-4C5A-9D8E-CB5AA78F230E}" srcOrd="0" destOrd="0" presId="urn:microsoft.com/office/officeart/2005/8/layout/vList2"/>
    <dgm:cxn modelId="{4FCC14C3-5C78-49D7-9915-FEE47EF36E35}" type="presOf" srcId="{A402F049-8DB5-4606-AE36-2BFF4EAA8735}" destId="{33A675B3-3F51-4C4C-885A-604AE9DCF0CF}" srcOrd="0" destOrd="0" presId="urn:microsoft.com/office/officeart/2005/8/layout/vList2"/>
    <dgm:cxn modelId="{194F565E-BC64-4980-A64A-0751510790F6}" type="presOf" srcId="{C8AE6566-C5D0-4252-A6F3-B52460B08BFF}" destId="{BCCA1DE5-905A-4D63-AF86-5231BD321EF2}" srcOrd="0" destOrd="4" presId="urn:microsoft.com/office/officeart/2005/8/layout/vList2"/>
    <dgm:cxn modelId="{0F90C872-3A08-4460-A747-76D5AE4DF8A0}" type="presOf" srcId="{989D0330-4E71-4144-8309-4E976D5F5957}" destId="{4B188CA0-3369-4C5A-9D8E-CB5AA78F230E}" srcOrd="0" destOrd="2" presId="urn:microsoft.com/office/officeart/2005/8/layout/vList2"/>
    <dgm:cxn modelId="{A99FCC2F-8D4B-4106-A5A1-BDB50C0C2A5E}" type="presOf" srcId="{F52E4CAC-D7A3-45B0-8954-223915C89863}" destId="{BCCA1DE5-905A-4D63-AF86-5231BD321EF2}" srcOrd="0" destOrd="1" presId="urn:microsoft.com/office/officeart/2005/8/layout/vList2"/>
    <dgm:cxn modelId="{C9780BFD-1269-48B4-9568-059E74BDCF5E}" type="presParOf" srcId="{8A42411C-E63A-4B7F-B113-95C1AD5C23BB}" destId="{33A675B3-3F51-4C4C-885A-604AE9DCF0CF}" srcOrd="0" destOrd="0" presId="urn:microsoft.com/office/officeart/2005/8/layout/vList2"/>
    <dgm:cxn modelId="{92798B23-4FB6-4010-ABBD-AC5E68F6CD86}" type="presParOf" srcId="{8A42411C-E63A-4B7F-B113-95C1AD5C23BB}" destId="{4B188CA0-3369-4C5A-9D8E-CB5AA78F230E}" srcOrd="1" destOrd="0" presId="urn:microsoft.com/office/officeart/2005/8/layout/vList2"/>
    <dgm:cxn modelId="{41F521F7-3E9D-4B31-B06A-B17D0DCDC135}" type="presParOf" srcId="{8A42411C-E63A-4B7F-B113-95C1AD5C23BB}" destId="{EB6C7867-1C51-4425-BD97-185ECBF35B80}" srcOrd="2" destOrd="0" presId="urn:microsoft.com/office/officeart/2005/8/layout/vList2"/>
    <dgm:cxn modelId="{2DED2D4A-A8FD-439F-98F0-114D3B41E2EF}" type="presParOf" srcId="{8A42411C-E63A-4B7F-B113-95C1AD5C23BB}" destId="{BCCA1DE5-905A-4D63-AF86-5231BD321EF2}" srcOrd="3" destOrd="0" presId="urn:microsoft.com/office/officeart/2005/8/layout/vList2"/>
    <dgm:cxn modelId="{8239E2A2-9C2B-4B31-B0B8-C805E350C2D8}" type="presParOf" srcId="{8A42411C-E63A-4B7F-B113-95C1AD5C23BB}" destId="{5F2C88DD-8714-41AB-B2DB-F4B6CF6EF7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593FDC-7D1F-4D77-8B83-B4F56519BB51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697499-5370-4E95-9ED7-FCCBCB0E3681}">
      <dgm:prSet custT="1"/>
      <dgm:spPr/>
      <dgm:t>
        <a:bodyPr/>
        <a:lstStyle/>
        <a:p>
          <a:pPr algn="ctr"/>
          <a:r>
            <a:rPr lang="ru-RU" sz="2400" b="1" cap="all" baseline="0" dirty="0" smtClean="0">
              <a:latin typeface="Times New Roman" pitchFamily="18" charset="0"/>
              <a:cs typeface="Times New Roman" pitchFamily="18" charset="0"/>
            </a:rPr>
            <a:t>Партнерская деятельность</a:t>
          </a:r>
          <a:endParaRPr lang="ru-RU" sz="2400" b="1" cap="all" baseline="0" dirty="0">
            <a:latin typeface="Times New Roman" pitchFamily="18" charset="0"/>
            <a:cs typeface="Times New Roman" pitchFamily="18" charset="0"/>
          </a:endParaRPr>
        </a:p>
      </dgm:t>
    </dgm:pt>
    <dgm:pt modelId="{5574B798-47A4-48BE-B071-20BE30145243}" type="parTrans" cxnId="{8B9F806F-BE1A-4692-B99E-EBE9B2F000FC}">
      <dgm:prSet/>
      <dgm:spPr/>
      <dgm:t>
        <a:bodyPr/>
        <a:lstStyle/>
        <a:p>
          <a:endParaRPr lang="ru-RU"/>
        </a:p>
      </dgm:t>
    </dgm:pt>
    <dgm:pt modelId="{B3B0E3C8-DA51-4E01-A552-DC3C245A8D52}" type="sibTrans" cxnId="{8B9F806F-BE1A-4692-B99E-EBE9B2F000FC}">
      <dgm:prSet/>
      <dgm:spPr/>
      <dgm:t>
        <a:bodyPr/>
        <a:lstStyle/>
        <a:p>
          <a:endParaRPr lang="ru-RU"/>
        </a:p>
      </dgm:t>
    </dgm:pt>
    <dgm:pt modelId="{E2B62916-1242-4E66-AD5A-E4F84DD5D558}">
      <dgm:prSet custT="1"/>
      <dgm:spPr/>
      <dgm:t>
        <a:bodyPr/>
        <a:lstStyle/>
        <a:p>
          <a:pPr algn="ctr"/>
          <a:r>
            <a:rPr lang="ru-RU" sz="2400" b="1" cap="all" baseline="0" dirty="0" smtClean="0">
              <a:latin typeface="Times New Roman" pitchFamily="18" charset="0"/>
              <a:cs typeface="Times New Roman" pitchFamily="18" charset="0"/>
            </a:rPr>
            <a:t>Участие в научных конференциях, ФОРУМАХ и конкурсах</a:t>
          </a:r>
          <a:endParaRPr lang="ru-RU" sz="2400" b="1" cap="all" baseline="0" dirty="0">
            <a:latin typeface="Times New Roman" pitchFamily="18" charset="0"/>
            <a:cs typeface="Times New Roman" pitchFamily="18" charset="0"/>
          </a:endParaRPr>
        </a:p>
      </dgm:t>
    </dgm:pt>
    <dgm:pt modelId="{CA72E96E-A5A7-4E67-9215-5C58084607B6}" type="parTrans" cxnId="{972EB31D-EA2C-4188-9B22-24A0CD325E1A}">
      <dgm:prSet/>
      <dgm:spPr/>
      <dgm:t>
        <a:bodyPr/>
        <a:lstStyle/>
        <a:p>
          <a:endParaRPr lang="ru-RU"/>
        </a:p>
      </dgm:t>
    </dgm:pt>
    <dgm:pt modelId="{81D4D8FB-A795-4EEF-A2BD-DB6608FF5D12}" type="sibTrans" cxnId="{972EB31D-EA2C-4188-9B22-24A0CD325E1A}">
      <dgm:prSet/>
      <dgm:spPr/>
      <dgm:t>
        <a:bodyPr/>
        <a:lstStyle/>
        <a:p>
          <a:endParaRPr lang="ru-RU"/>
        </a:p>
      </dgm:t>
    </dgm:pt>
    <dgm:pt modelId="{00ED0B31-C43F-47DE-BD5D-D61E32A9F3AC}">
      <dgm:prSet custT="1"/>
      <dgm:spPr/>
      <dgm:t>
        <a:bodyPr/>
        <a:lstStyle/>
        <a:p>
          <a:pPr algn="ctr"/>
          <a:r>
            <a:rPr lang="ru-RU" sz="2400" b="1" cap="all" baseline="0" dirty="0" smtClean="0">
              <a:latin typeface="Times New Roman" pitchFamily="18" charset="0"/>
              <a:cs typeface="Times New Roman" pitchFamily="18" charset="0"/>
            </a:rPr>
            <a:t>ХОЗДОГОВОРНАЯ деятельность</a:t>
          </a:r>
          <a:endParaRPr lang="ru-RU" sz="2400" b="1" cap="all" baseline="0" dirty="0">
            <a:latin typeface="Times New Roman" pitchFamily="18" charset="0"/>
            <a:cs typeface="Times New Roman" pitchFamily="18" charset="0"/>
          </a:endParaRPr>
        </a:p>
      </dgm:t>
    </dgm:pt>
    <dgm:pt modelId="{BDE2D17F-395C-419E-91DA-5A0A63EE99FA}" type="parTrans" cxnId="{34CEBB83-0A0B-4FD8-A6DE-036101A25526}">
      <dgm:prSet/>
      <dgm:spPr/>
      <dgm:t>
        <a:bodyPr/>
        <a:lstStyle/>
        <a:p>
          <a:endParaRPr lang="ru-RU"/>
        </a:p>
      </dgm:t>
    </dgm:pt>
    <dgm:pt modelId="{34A6A5FB-CD6C-43BF-85A1-2F86341EC9E7}" type="sibTrans" cxnId="{34CEBB83-0A0B-4FD8-A6DE-036101A25526}">
      <dgm:prSet/>
      <dgm:spPr/>
      <dgm:t>
        <a:bodyPr/>
        <a:lstStyle/>
        <a:p>
          <a:endParaRPr lang="ru-RU"/>
        </a:p>
      </dgm:t>
    </dgm:pt>
    <dgm:pt modelId="{AFCDE559-9CAB-440E-AC0B-908255F0807E}">
      <dgm:prSet custT="1"/>
      <dgm:spPr/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поддержка благотворительного фонда «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Синара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» (200 тыс. руб.),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C094434-71A9-4FCB-AA7B-FBD22D603528}" type="parTrans" cxnId="{F17C0512-3598-4385-B8BF-9C6F26038F71}">
      <dgm:prSet/>
      <dgm:spPr/>
      <dgm:t>
        <a:bodyPr/>
        <a:lstStyle/>
        <a:p>
          <a:endParaRPr lang="ru-RU"/>
        </a:p>
      </dgm:t>
    </dgm:pt>
    <dgm:pt modelId="{BA3C51CE-07CF-44FA-84E8-56F6751B809E}" type="sibTrans" cxnId="{F17C0512-3598-4385-B8BF-9C6F26038F71}">
      <dgm:prSet/>
      <dgm:spPr/>
      <dgm:t>
        <a:bodyPr/>
        <a:lstStyle/>
        <a:p>
          <a:endParaRPr lang="ru-RU"/>
        </a:p>
      </dgm:t>
    </dgm:pt>
    <dgm:pt modelId="{BB14D17A-C5F8-46CF-A3CE-639A7F3C7876}">
      <dgm:prSet custT="1"/>
      <dgm:spPr/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победа в конкурсе публичных годовых отчетов НКО (50 тыс. руб.),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88604EC5-32FD-47D4-BB5B-3704FB5429C6}" type="parTrans" cxnId="{AC5A730F-CF38-45FF-898A-8D1BC7B1BD77}">
      <dgm:prSet/>
      <dgm:spPr/>
      <dgm:t>
        <a:bodyPr/>
        <a:lstStyle/>
        <a:p>
          <a:endParaRPr lang="ru-RU"/>
        </a:p>
      </dgm:t>
    </dgm:pt>
    <dgm:pt modelId="{00CEDC83-ACFB-4742-8AC6-F3C54F5FF761}" type="sibTrans" cxnId="{AC5A730F-CF38-45FF-898A-8D1BC7B1BD77}">
      <dgm:prSet/>
      <dgm:spPr/>
      <dgm:t>
        <a:bodyPr/>
        <a:lstStyle/>
        <a:p>
          <a:endParaRPr lang="ru-RU"/>
        </a:p>
      </dgm:t>
    </dgm:pt>
    <dgm:pt modelId="{6F18012F-615B-4166-A6F3-E9B045EF4322}">
      <dgm:prSet custT="1"/>
      <dgm:spPr/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победа в конкурсе городских субсидий (50 тыс. руб.),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644F708-C276-426F-834D-C1C42E4ADD39}" type="parTrans" cxnId="{472BFDD6-5C58-4BC7-855A-7F1482466E32}">
      <dgm:prSet/>
      <dgm:spPr/>
      <dgm:t>
        <a:bodyPr/>
        <a:lstStyle/>
        <a:p>
          <a:endParaRPr lang="ru-RU"/>
        </a:p>
      </dgm:t>
    </dgm:pt>
    <dgm:pt modelId="{7C340475-1B68-4506-8B36-43FAF8376D8E}" type="sibTrans" cxnId="{472BFDD6-5C58-4BC7-855A-7F1482466E32}">
      <dgm:prSet/>
      <dgm:spPr/>
      <dgm:t>
        <a:bodyPr/>
        <a:lstStyle/>
        <a:p>
          <a:endParaRPr lang="ru-RU"/>
        </a:p>
      </dgm:t>
    </dgm:pt>
    <dgm:pt modelId="{C37B4A42-7C58-4513-9568-DFF070344256}">
      <dgm:prSet custT="1"/>
      <dgm:spPr/>
      <dgm:t>
        <a:bodyPr/>
        <a:lstStyle/>
        <a:p>
          <a:pPr algn="just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победа в конкурсе областных субсидий (350 тыс. руб.).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D2E36B1-9B7C-492D-A448-94F523C04073}" type="parTrans" cxnId="{F22308FE-D0BD-4DED-BA02-CC11DB6A1FAA}">
      <dgm:prSet/>
      <dgm:spPr/>
      <dgm:t>
        <a:bodyPr/>
        <a:lstStyle/>
        <a:p>
          <a:endParaRPr lang="ru-RU"/>
        </a:p>
      </dgm:t>
    </dgm:pt>
    <dgm:pt modelId="{A0CD276A-0275-4AC9-A2E8-2E48A814C3B0}" type="sibTrans" cxnId="{F22308FE-D0BD-4DED-BA02-CC11DB6A1FAA}">
      <dgm:prSet/>
      <dgm:spPr/>
      <dgm:t>
        <a:bodyPr/>
        <a:lstStyle/>
        <a:p>
          <a:endParaRPr lang="ru-RU"/>
        </a:p>
      </dgm:t>
    </dgm:pt>
    <dgm:pt modelId="{74EB6DB2-563A-4089-BAC8-262F3727FA4D}">
      <dgm:prSet custT="1"/>
      <dgm:spPr/>
      <dgm:t>
        <a:bodyPr/>
        <a:lstStyle/>
        <a:p>
          <a:pPr marL="171450" indent="0" algn="just">
            <a:spcAft>
              <a:spcPct val="15000"/>
            </a:spcAft>
          </a:pP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4EACF02-9341-4362-AA6C-600E1D0B53C1}" type="parTrans" cxnId="{2ED0AB61-30BF-41B8-B772-BE2024A4B1CB}">
      <dgm:prSet/>
      <dgm:spPr/>
      <dgm:t>
        <a:bodyPr/>
        <a:lstStyle/>
        <a:p>
          <a:endParaRPr lang="ru-RU"/>
        </a:p>
      </dgm:t>
    </dgm:pt>
    <dgm:pt modelId="{E0B1A306-E49D-4997-B1E1-D1BDA26B44FB}" type="sibTrans" cxnId="{2ED0AB61-30BF-41B8-B772-BE2024A4B1CB}">
      <dgm:prSet/>
      <dgm:spPr/>
      <dgm:t>
        <a:bodyPr/>
        <a:lstStyle/>
        <a:p>
          <a:endParaRPr lang="ru-RU"/>
        </a:p>
      </dgm:t>
    </dgm:pt>
    <dgm:pt modelId="{50C85E0B-6EC3-450F-994C-15F306262BD1}">
      <dgm:prSet custT="1"/>
      <dgm:spPr/>
      <dgm:t>
        <a:bodyPr/>
        <a:lstStyle/>
        <a:p>
          <a:pPr marL="261938" indent="-261938" algn="just">
            <a:spcAft>
              <a:spcPts val="0"/>
            </a:spcAft>
          </a:pP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10FF83D-8C3C-4429-B1CA-5ABD98DB0430}" type="parTrans" cxnId="{AFB8B61D-C736-47E0-AE6A-D262B781264C}">
      <dgm:prSet/>
      <dgm:spPr/>
      <dgm:t>
        <a:bodyPr/>
        <a:lstStyle/>
        <a:p>
          <a:endParaRPr lang="ru-RU"/>
        </a:p>
      </dgm:t>
    </dgm:pt>
    <dgm:pt modelId="{2FE0C632-040F-490F-8F72-E7CA63E5B7AF}" type="sibTrans" cxnId="{AFB8B61D-C736-47E0-AE6A-D262B781264C}">
      <dgm:prSet/>
      <dgm:spPr/>
      <dgm:t>
        <a:bodyPr/>
        <a:lstStyle/>
        <a:p>
          <a:endParaRPr lang="ru-RU"/>
        </a:p>
      </dgm:t>
    </dgm:pt>
    <dgm:pt modelId="{22EE5FC1-1A90-417D-A343-657B739CCCD6}">
      <dgm:prSet custT="1"/>
      <dgm:spPr/>
      <dgm:t>
        <a:bodyPr/>
        <a:lstStyle/>
        <a:p>
          <a:pPr marL="261938" indent="-261938" algn="just">
            <a:spcAft>
              <a:spcPts val="0"/>
            </a:spcAft>
          </a:pPr>
          <a:r>
            <a:rPr lang="ru-RU" sz="19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0610B0ED-5EC1-40DA-A461-8FC5989C0677}" type="parTrans" cxnId="{B02D1929-155B-40B1-9C79-05BE26944056}">
      <dgm:prSet/>
      <dgm:spPr/>
      <dgm:t>
        <a:bodyPr/>
        <a:lstStyle/>
        <a:p>
          <a:endParaRPr lang="ru-RU"/>
        </a:p>
      </dgm:t>
    </dgm:pt>
    <dgm:pt modelId="{DC54E277-E2BB-4675-BDCB-0ECC191BC2DC}" type="sibTrans" cxnId="{B02D1929-155B-40B1-9C79-05BE26944056}">
      <dgm:prSet/>
      <dgm:spPr/>
      <dgm:t>
        <a:bodyPr/>
        <a:lstStyle/>
        <a:p>
          <a:endParaRPr lang="ru-RU"/>
        </a:p>
      </dgm:t>
    </dgm:pt>
    <dgm:pt modelId="{8DFF932D-973F-4357-8A86-18E17EAA2ABE}">
      <dgm:prSet custT="1"/>
      <dgm:spPr/>
      <dgm:t>
        <a:bodyPr/>
        <a:lstStyle/>
        <a:p>
          <a:pPr marL="261938" indent="-261938" algn="just">
            <a:spcAft>
              <a:spcPts val="0"/>
            </a:spcAft>
          </a:pP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A84388B9-6C1C-4E01-8654-0ABD7EB15F81}" type="parTrans" cxnId="{22E3B3DB-3396-4820-A313-E552A975E643}">
      <dgm:prSet/>
      <dgm:spPr/>
      <dgm:t>
        <a:bodyPr/>
        <a:lstStyle/>
        <a:p>
          <a:endParaRPr lang="ru-RU"/>
        </a:p>
      </dgm:t>
    </dgm:pt>
    <dgm:pt modelId="{E65555A5-66B8-4945-8CF0-8F9E24E4CFFD}" type="sibTrans" cxnId="{22E3B3DB-3396-4820-A313-E552A975E643}">
      <dgm:prSet/>
      <dgm:spPr/>
      <dgm:t>
        <a:bodyPr/>
        <a:lstStyle/>
        <a:p>
          <a:endParaRPr lang="ru-RU"/>
        </a:p>
      </dgm:t>
    </dgm:pt>
    <dgm:pt modelId="{088CBBF9-6438-42DA-BAE7-FC1D8C1DA610}">
      <dgm:prSet custT="1"/>
      <dgm:spPr/>
      <dgm:t>
        <a:bodyPr/>
        <a:lstStyle/>
        <a:p>
          <a:pPr marL="261938" indent="-261938" algn="just">
            <a:spcAft>
              <a:spcPts val="0"/>
            </a:spcAft>
          </a:pP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B2E78F7B-7AB3-485E-AA71-8789E8644623}" type="parTrans" cxnId="{CA150C99-DE64-42FB-8910-EB5F09C19E80}">
      <dgm:prSet/>
      <dgm:spPr/>
      <dgm:t>
        <a:bodyPr/>
        <a:lstStyle/>
        <a:p>
          <a:endParaRPr lang="ru-RU"/>
        </a:p>
      </dgm:t>
    </dgm:pt>
    <dgm:pt modelId="{2135543F-8FAB-4FF5-A013-F855F29D24C7}" type="sibTrans" cxnId="{CA150C99-DE64-42FB-8910-EB5F09C19E80}">
      <dgm:prSet/>
      <dgm:spPr/>
      <dgm:t>
        <a:bodyPr/>
        <a:lstStyle/>
        <a:p>
          <a:endParaRPr lang="ru-RU"/>
        </a:p>
      </dgm:t>
    </dgm:pt>
    <dgm:pt modelId="{D334ECC6-2E34-4A0E-8885-1935116E74ED}">
      <dgm:prSet custT="1"/>
      <dgm:spPr/>
      <dgm:t>
        <a:bodyPr/>
        <a:lstStyle/>
        <a:p>
          <a:pPr marL="261938" indent="-261938" algn="just">
            <a:spcAft>
              <a:spcPts val="0"/>
            </a:spcAft>
          </a:pP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FE7AA67A-D349-4C1D-BF7A-54A2E5DCEA4B}" type="parTrans" cxnId="{3301848A-4B1D-4B2B-A0F2-E207871150B2}">
      <dgm:prSet/>
      <dgm:spPr/>
      <dgm:t>
        <a:bodyPr/>
        <a:lstStyle/>
        <a:p>
          <a:endParaRPr lang="ru-RU"/>
        </a:p>
      </dgm:t>
    </dgm:pt>
    <dgm:pt modelId="{BEDAF77E-601F-4A35-BB37-706D852DF0B2}" type="sibTrans" cxnId="{3301848A-4B1D-4B2B-A0F2-E207871150B2}">
      <dgm:prSet/>
      <dgm:spPr/>
      <dgm:t>
        <a:bodyPr/>
        <a:lstStyle/>
        <a:p>
          <a:endParaRPr lang="ru-RU"/>
        </a:p>
      </dgm:t>
    </dgm:pt>
    <dgm:pt modelId="{4B7C1114-4843-4E03-9DA6-7DDFC4CDD5E8}">
      <dgm:prSet custT="1"/>
      <dgm:spPr/>
      <dgm:t>
        <a:bodyPr/>
        <a:lstStyle/>
        <a:p>
          <a:pPr marL="261938" indent="-261938" algn="just">
            <a:spcAft>
              <a:spcPts val="0"/>
            </a:spcAft>
          </a:pP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FF0BF6C4-3784-4350-A3C6-DF6E286247BF}" type="parTrans" cxnId="{53EC542F-C194-45BD-875A-E36F7C96ED99}">
      <dgm:prSet/>
      <dgm:spPr/>
      <dgm:t>
        <a:bodyPr/>
        <a:lstStyle/>
        <a:p>
          <a:endParaRPr lang="ru-RU"/>
        </a:p>
      </dgm:t>
    </dgm:pt>
    <dgm:pt modelId="{AF17A8E9-60E7-4B04-BCB5-8DC5561F3E42}" type="sibTrans" cxnId="{53EC542F-C194-45BD-875A-E36F7C96ED99}">
      <dgm:prSet/>
      <dgm:spPr/>
      <dgm:t>
        <a:bodyPr/>
        <a:lstStyle/>
        <a:p>
          <a:endParaRPr lang="ru-RU"/>
        </a:p>
      </dgm:t>
    </dgm:pt>
    <dgm:pt modelId="{9C075515-B625-466C-A021-EA8CA54DB51E}">
      <dgm:prSet custT="1"/>
      <dgm:spPr/>
      <dgm:t>
        <a:bodyPr/>
        <a:lstStyle/>
        <a:p>
          <a:pPr marL="261938" indent="-261938" algn="just">
            <a:spcAft>
              <a:spcPts val="0"/>
            </a:spcAft>
          </a:pP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A5BA017C-ADEB-4723-A29B-A20EA707EB13}" type="parTrans" cxnId="{9AE15FE0-F3D3-4B80-89C2-B2FE783059F5}">
      <dgm:prSet/>
      <dgm:spPr/>
      <dgm:t>
        <a:bodyPr/>
        <a:lstStyle/>
        <a:p>
          <a:endParaRPr lang="ru-RU"/>
        </a:p>
      </dgm:t>
    </dgm:pt>
    <dgm:pt modelId="{2B740148-33C5-4419-A8D1-6FBA9D2DCF56}" type="sibTrans" cxnId="{9AE15FE0-F3D3-4B80-89C2-B2FE783059F5}">
      <dgm:prSet/>
      <dgm:spPr/>
      <dgm:t>
        <a:bodyPr/>
        <a:lstStyle/>
        <a:p>
          <a:endParaRPr lang="ru-RU"/>
        </a:p>
      </dgm:t>
    </dgm:pt>
    <dgm:pt modelId="{02996117-BF72-42A6-B11D-4BE75FEB6531}">
      <dgm:prSet custT="1"/>
      <dgm:spPr/>
      <dgm:t>
        <a:bodyPr/>
        <a:lstStyle/>
        <a:p>
          <a:pPr algn="just"/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4A03B6B7-6D3B-4348-8FC3-E42D6C112314}" type="sibTrans" cxnId="{7F2A1EC1-76D5-482A-9810-CAED9FB703D3}">
      <dgm:prSet/>
      <dgm:spPr/>
      <dgm:t>
        <a:bodyPr/>
        <a:lstStyle/>
        <a:p>
          <a:endParaRPr lang="ru-RU"/>
        </a:p>
      </dgm:t>
    </dgm:pt>
    <dgm:pt modelId="{35661497-1A24-49C6-810C-3D5104E9E98C}" type="parTrans" cxnId="{7F2A1EC1-76D5-482A-9810-CAED9FB703D3}">
      <dgm:prSet/>
      <dgm:spPr/>
      <dgm:t>
        <a:bodyPr/>
        <a:lstStyle/>
        <a:p>
          <a:endParaRPr lang="ru-RU"/>
        </a:p>
      </dgm:t>
    </dgm:pt>
    <dgm:pt modelId="{F3948F72-D3B7-4502-8F66-4F908F100ACD}">
      <dgm:prSet custT="1"/>
      <dgm:spPr/>
      <dgm:t>
        <a:bodyPr/>
        <a:lstStyle/>
        <a:p>
          <a:pPr algn="just"/>
          <a:r>
            <a:rPr lang="ru-RU" sz="1900" dirty="0" smtClean="0">
              <a:latin typeface="Times New Roman" pitchFamily="18" charset="0"/>
              <a:cs typeface="Times New Roman" pitchFamily="18" charset="0"/>
            </a:rPr>
            <a:t>продолжается социальное партнёрство с Центром реабилитации детей</a:t>
          </a:r>
          <a:r>
            <a:rPr lang="en-US" sz="19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900" dirty="0" smtClean="0">
              <a:latin typeface="Times New Roman" pitchFamily="18" charset="0"/>
              <a:cs typeface="Times New Roman" pitchFamily="18" charset="0"/>
            </a:rPr>
            <a:t>инвалидов г. Ростова-на-Дону и ДОУ г.Таганрога.</a:t>
          </a:r>
          <a:endParaRPr lang="ru-RU" sz="1900" dirty="0">
            <a:latin typeface="Times New Roman" pitchFamily="18" charset="0"/>
            <a:cs typeface="Times New Roman" pitchFamily="18" charset="0"/>
          </a:endParaRPr>
        </a:p>
      </dgm:t>
    </dgm:pt>
    <dgm:pt modelId="{472FC2FF-6CBE-4D4C-89D8-F54B2EC0B40A}" type="sibTrans" cxnId="{7D13ACD9-9712-4E2A-AC88-1538F83775CA}">
      <dgm:prSet/>
      <dgm:spPr/>
      <dgm:t>
        <a:bodyPr/>
        <a:lstStyle/>
        <a:p>
          <a:endParaRPr lang="ru-RU"/>
        </a:p>
      </dgm:t>
    </dgm:pt>
    <dgm:pt modelId="{56C8C665-208E-4796-B3E0-DE1FC6C3AE9D}" type="parTrans" cxnId="{7D13ACD9-9712-4E2A-AC88-1538F83775CA}">
      <dgm:prSet/>
      <dgm:spPr/>
      <dgm:t>
        <a:bodyPr/>
        <a:lstStyle/>
        <a:p>
          <a:endParaRPr lang="ru-RU"/>
        </a:p>
      </dgm:t>
    </dgm:pt>
    <dgm:pt modelId="{DD36B531-4914-4D71-A347-9FDDCD70BD9D}" type="pres">
      <dgm:prSet presAssocID="{C6593FDC-7D1F-4D77-8B83-B4F56519BB5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27D3F3-19E4-46B9-A7AF-30F7DB020FBF}" type="pres">
      <dgm:prSet presAssocID="{E2B62916-1242-4E66-AD5A-E4F84DD5D558}" presName="parentLin" presStyleCnt="0"/>
      <dgm:spPr/>
    </dgm:pt>
    <dgm:pt modelId="{5E37810C-3B38-4F1B-9143-E6840C97EB90}" type="pres">
      <dgm:prSet presAssocID="{E2B62916-1242-4E66-AD5A-E4F84DD5D55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47BD356-6BCF-4723-B08E-7A25C48CE17E}" type="pres">
      <dgm:prSet presAssocID="{E2B62916-1242-4E66-AD5A-E4F84DD5D558}" presName="parentText" presStyleLbl="node1" presStyleIdx="0" presStyleCnt="3" custScaleX="130762" custLinFactNeighborX="20539" custLinFactNeighborY="-67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56914-1256-4B6E-B629-C1E1C47B626C}" type="pres">
      <dgm:prSet presAssocID="{E2B62916-1242-4E66-AD5A-E4F84DD5D558}" presName="negativeSpace" presStyleCnt="0"/>
      <dgm:spPr/>
    </dgm:pt>
    <dgm:pt modelId="{68756E9F-9C8D-47E1-B351-16497E21B86C}" type="pres">
      <dgm:prSet presAssocID="{E2B62916-1242-4E66-AD5A-E4F84DD5D558}" presName="childText" presStyleLbl="conFgAcc1" presStyleIdx="0" presStyleCnt="3" custScaleY="48211" custLinFactY="11307" custLinFactNeighborX="11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9A9397-E41E-484E-BC13-DC103EE9A990}" type="pres">
      <dgm:prSet presAssocID="{81D4D8FB-A795-4EEF-A2BD-DB6608FF5D12}" presName="spaceBetweenRectangles" presStyleCnt="0"/>
      <dgm:spPr/>
    </dgm:pt>
    <dgm:pt modelId="{DAEF25F8-A819-4E7D-A64D-EB2A136913A0}" type="pres">
      <dgm:prSet presAssocID="{78697499-5370-4E95-9ED7-FCCBCB0E3681}" presName="parentLin" presStyleCnt="0"/>
      <dgm:spPr/>
    </dgm:pt>
    <dgm:pt modelId="{2D92828A-D756-487B-AD98-402284581510}" type="pres">
      <dgm:prSet presAssocID="{78697499-5370-4E95-9ED7-FCCBCB0E368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281A56A-C672-4A2D-9A3D-24E78EC184C7}" type="pres">
      <dgm:prSet presAssocID="{78697499-5370-4E95-9ED7-FCCBCB0E3681}" presName="parentText" presStyleLbl="node1" presStyleIdx="1" presStyleCnt="3" custScaleX="131684" custLinFactNeighborX="44922" custLinFactNeighborY="419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27DFF-FA84-4F1F-8598-9EC0197290C6}" type="pres">
      <dgm:prSet presAssocID="{78697499-5370-4E95-9ED7-FCCBCB0E3681}" presName="negativeSpace" presStyleCnt="0"/>
      <dgm:spPr/>
    </dgm:pt>
    <dgm:pt modelId="{4F82EF70-7BC8-495E-8B90-B3E41D808BDC}" type="pres">
      <dgm:prSet presAssocID="{78697499-5370-4E95-9ED7-FCCBCB0E3681}" presName="childText" presStyleLbl="conFgAcc1" presStyleIdx="1" presStyleCnt="3" custScaleX="98321" custScaleY="79024" custLinFactY="3043" custLinFactNeighborX="10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6DCCB-CD69-4529-86EB-0C3195F2F9E3}" type="pres">
      <dgm:prSet presAssocID="{B3B0E3C8-DA51-4E01-A552-DC3C245A8D52}" presName="spaceBetweenRectangles" presStyleCnt="0"/>
      <dgm:spPr/>
    </dgm:pt>
    <dgm:pt modelId="{3B276917-EBAB-4671-BAAF-0BD071D61C0C}" type="pres">
      <dgm:prSet presAssocID="{00ED0B31-C43F-47DE-BD5D-D61E32A9F3AC}" presName="parentLin" presStyleCnt="0"/>
      <dgm:spPr/>
    </dgm:pt>
    <dgm:pt modelId="{84E7790C-2FCB-46A1-A06C-49995E89796B}" type="pres">
      <dgm:prSet presAssocID="{00ED0B31-C43F-47DE-BD5D-D61E32A9F3A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97810CD-CEA8-4825-AC9C-B64E72FF891F}" type="pres">
      <dgm:prSet presAssocID="{00ED0B31-C43F-47DE-BD5D-D61E32A9F3AC}" presName="parentText" presStyleLbl="node1" presStyleIdx="2" presStyleCnt="3" custScaleX="134067" custLinFactNeighborX="32099" custLinFactNeighborY="127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F28003-155C-4DCA-AFD6-072D5F6EFCB8}" type="pres">
      <dgm:prSet presAssocID="{00ED0B31-C43F-47DE-BD5D-D61E32A9F3AC}" presName="negativeSpace" presStyleCnt="0"/>
      <dgm:spPr/>
    </dgm:pt>
    <dgm:pt modelId="{7B1F3152-9B04-4963-9D46-8AB1CFB59678}" type="pres">
      <dgm:prSet presAssocID="{00ED0B31-C43F-47DE-BD5D-D61E32A9F3AC}" presName="childText" presStyleLbl="conFgAcc1" presStyleIdx="2" presStyleCnt="3" custScaleY="97777" custLinFactNeighborX="452" custLinFactNeighborY="-9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E15FE0-F3D3-4B80-89C2-B2FE783059F5}" srcId="{E2B62916-1242-4E66-AD5A-E4F84DD5D558}" destId="{9C075515-B625-466C-A021-EA8CA54DB51E}" srcOrd="1" destOrd="0" parTransId="{A5BA017C-ADEB-4723-A29B-A20EA707EB13}" sibTransId="{2B740148-33C5-4419-A8D1-6FBA9D2DCF56}"/>
    <dgm:cxn modelId="{27237AC6-9690-42EB-A307-51D37D423C88}" type="presOf" srcId="{50C85E0B-6EC3-450F-994C-15F306262BD1}" destId="{68756E9F-9C8D-47E1-B351-16497E21B86C}" srcOrd="0" destOrd="0" presId="urn:microsoft.com/office/officeart/2005/8/layout/list1"/>
    <dgm:cxn modelId="{472BFDD6-5C58-4BC7-855A-7F1482466E32}" srcId="{00ED0B31-C43F-47DE-BD5D-D61E32A9F3AC}" destId="{6F18012F-615B-4166-A6F3-E9B045EF4322}" srcOrd="2" destOrd="0" parTransId="{6644F708-C276-426F-834D-C1C42E4ADD39}" sibTransId="{7C340475-1B68-4506-8B36-43FAF8376D8E}"/>
    <dgm:cxn modelId="{75AF6309-5870-49B3-8F54-F1B24B0F82B4}" type="presOf" srcId="{22EE5FC1-1A90-417D-A343-657B739CCCD6}" destId="{68756E9F-9C8D-47E1-B351-16497E21B86C}" srcOrd="0" destOrd="6" presId="urn:microsoft.com/office/officeart/2005/8/layout/list1"/>
    <dgm:cxn modelId="{972EB31D-EA2C-4188-9B22-24A0CD325E1A}" srcId="{C6593FDC-7D1F-4D77-8B83-B4F56519BB51}" destId="{E2B62916-1242-4E66-AD5A-E4F84DD5D558}" srcOrd="0" destOrd="0" parTransId="{CA72E96E-A5A7-4E67-9215-5C58084607B6}" sibTransId="{81D4D8FB-A795-4EEF-A2BD-DB6608FF5D12}"/>
    <dgm:cxn modelId="{7D13ACD9-9712-4E2A-AC88-1538F83775CA}" srcId="{78697499-5370-4E95-9ED7-FCCBCB0E3681}" destId="{F3948F72-D3B7-4502-8F66-4F908F100ACD}" srcOrd="0" destOrd="0" parTransId="{56C8C665-208E-4796-B3E0-DE1FC6C3AE9D}" sibTransId="{472FC2FF-6CBE-4D4C-89D8-F54B2EC0B40A}"/>
    <dgm:cxn modelId="{AC5A730F-CF38-45FF-898A-8D1BC7B1BD77}" srcId="{00ED0B31-C43F-47DE-BD5D-D61E32A9F3AC}" destId="{BB14D17A-C5F8-46CF-A3CE-639A7F3C7876}" srcOrd="1" destOrd="0" parTransId="{88604EC5-32FD-47D4-BB5B-3704FB5429C6}" sibTransId="{00CEDC83-ACFB-4742-8AC6-F3C54F5FF761}"/>
    <dgm:cxn modelId="{0E7103E0-BE82-4FBB-838D-2AC6138FDA2A}" type="presOf" srcId="{02996117-BF72-42A6-B11D-4BE75FEB6531}" destId="{4F82EF70-7BC8-495E-8B90-B3E41D808BDC}" srcOrd="0" destOrd="1" presId="urn:microsoft.com/office/officeart/2005/8/layout/list1"/>
    <dgm:cxn modelId="{0A42AC09-5D89-456A-8E3E-694AEDE9FD33}" type="presOf" srcId="{78697499-5370-4E95-9ED7-FCCBCB0E3681}" destId="{2281A56A-C672-4A2D-9A3D-24E78EC184C7}" srcOrd="1" destOrd="0" presId="urn:microsoft.com/office/officeart/2005/8/layout/list1"/>
    <dgm:cxn modelId="{B64E437B-B4C7-4960-9A51-8DE9DF199223}" type="presOf" srcId="{78697499-5370-4E95-9ED7-FCCBCB0E3681}" destId="{2D92828A-D756-487B-AD98-402284581510}" srcOrd="0" destOrd="0" presId="urn:microsoft.com/office/officeart/2005/8/layout/list1"/>
    <dgm:cxn modelId="{34CEBB83-0A0B-4FD8-A6DE-036101A25526}" srcId="{C6593FDC-7D1F-4D77-8B83-B4F56519BB51}" destId="{00ED0B31-C43F-47DE-BD5D-D61E32A9F3AC}" srcOrd="2" destOrd="0" parTransId="{BDE2D17F-395C-419E-91DA-5A0A63EE99FA}" sibTransId="{34A6A5FB-CD6C-43BF-85A1-2F86341EC9E7}"/>
    <dgm:cxn modelId="{2ED0AB61-30BF-41B8-B772-BE2024A4B1CB}" srcId="{E2B62916-1242-4E66-AD5A-E4F84DD5D558}" destId="{74EB6DB2-563A-4089-BAC8-262F3727FA4D}" srcOrd="7" destOrd="0" parTransId="{B4EACF02-9341-4362-AA6C-600E1D0B53C1}" sibTransId="{E0B1A306-E49D-4997-B1E1-D1BDA26B44FB}"/>
    <dgm:cxn modelId="{2E57CC23-CBE1-45B2-BCE0-C17C54BE829C}" type="presOf" srcId="{F3948F72-D3B7-4502-8F66-4F908F100ACD}" destId="{4F82EF70-7BC8-495E-8B90-B3E41D808BDC}" srcOrd="0" destOrd="0" presId="urn:microsoft.com/office/officeart/2005/8/layout/list1"/>
    <dgm:cxn modelId="{53EC542F-C194-45BD-875A-E36F7C96ED99}" srcId="{E2B62916-1242-4E66-AD5A-E4F84DD5D558}" destId="{4B7C1114-4843-4E03-9DA6-7DDFC4CDD5E8}" srcOrd="3" destOrd="0" parTransId="{FF0BF6C4-3784-4350-A3C6-DF6E286247BF}" sibTransId="{AF17A8E9-60E7-4B04-BCB5-8DC5561F3E42}"/>
    <dgm:cxn modelId="{B45B721B-A026-4664-9A2D-39676363E507}" type="presOf" srcId="{8DFF932D-973F-4357-8A86-18E17EAA2ABE}" destId="{68756E9F-9C8D-47E1-B351-16497E21B86C}" srcOrd="0" destOrd="5" presId="urn:microsoft.com/office/officeart/2005/8/layout/list1"/>
    <dgm:cxn modelId="{CA150C99-DE64-42FB-8910-EB5F09C19E80}" srcId="{E2B62916-1242-4E66-AD5A-E4F84DD5D558}" destId="{088CBBF9-6438-42DA-BAE7-FC1D8C1DA610}" srcOrd="4" destOrd="0" parTransId="{B2E78F7B-7AB3-485E-AA71-8789E8644623}" sibTransId="{2135543F-8FAB-4FF5-A013-F855F29D24C7}"/>
    <dgm:cxn modelId="{8B9F806F-BE1A-4692-B99E-EBE9B2F000FC}" srcId="{C6593FDC-7D1F-4D77-8B83-B4F56519BB51}" destId="{78697499-5370-4E95-9ED7-FCCBCB0E3681}" srcOrd="1" destOrd="0" parTransId="{5574B798-47A4-48BE-B071-20BE30145243}" sibTransId="{B3B0E3C8-DA51-4E01-A552-DC3C245A8D52}"/>
    <dgm:cxn modelId="{AFB8B61D-C736-47E0-AE6A-D262B781264C}" srcId="{E2B62916-1242-4E66-AD5A-E4F84DD5D558}" destId="{50C85E0B-6EC3-450F-994C-15F306262BD1}" srcOrd="0" destOrd="0" parTransId="{610FF83D-8C3C-4429-B1CA-5ABD98DB0430}" sibTransId="{2FE0C632-040F-490F-8F72-E7CA63E5B7AF}"/>
    <dgm:cxn modelId="{B02D1929-155B-40B1-9C79-05BE26944056}" srcId="{E2B62916-1242-4E66-AD5A-E4F84DD5D558}" destId="{22EE5FC1-1A90-417D-A343-657B739CCCD6}" srcOrd="6" destOrd="0" parTransId="{0610B0ED-5EC1-40DA-A461-8FC5989C0677}" sibTransId="{DC54E277-E2BB-4675-BDCB-0ECC191BC2DC}"/>
    <dgm:cxn modelId="{F17C0512-3598-4385-B8BF-9C6F26038F71}" srcId="{00ED0B31-C43F-47DE-BD5D-D61E32A9F3AC}" destId="{AFCDE559-9CAB-440E-AC0B-908255F0807E}" srcOrd="0" destOrd="0" parTransId="{0C094434-71A9-4FCB-AA7B-FBD22D603528}" sibTransId="{BA3C51CE-07CF-44FA-84E8-56F6751B809E}"/>
    <dgm:cxn modelId="{C93B0DCA-36DE-4194-A206-C25B8358056D}" type="presOf" srcId="{E2B62916-1242-4E66-AD5A-E4F84DD5D558}" destId="{5E37810C-3B38-4F1B-9143-E6840C97EB90}" srcOrd="0" destOrd="0" presId="urn:microsoft.com/office/officeart/2005/8/layout/list1"/>
    <dgm:cxn modelId="{7F2A1EC1-76D5-482A-9810-CAED9FB703D3}" srcId="{78697499-5370-4E95-9ED7-FCCBCB0E3681}" destId="{02996117-BF72-42A6-B11D-4BE75FEB6531}" srcOrd="1" destOrd="0" parTransId="{35661497-1A24-49C6-810C-3D5104E9E98C}" sibTransId="{4A03B6B7-6D3B-4348-8FC3-E42D6C112314}"/>
    <dgm:cxn modelId="{31B082E7-13E9-4BC7-B2E2-B6D7F2846705}" type="presOf" srcId="{C37B4A42-7C58-4513-9568-DFF070344256}" destId="{7B1F3152-9B04-4963-9D46-8AB1CFB59678}" srcOrd="0" destOrd="3" presId="urn:microsoft.com/office/officeart/2005/8/layout/list1"/>
    <dgm:cxn modelId="{8830F238-6EC4-4FAA-80E4-919FDC68F620}" type="presOf" srcId="{00ED0B31-C43F-47DE-BD5D-D61E32A9F3AC}" destId="{84E7790C-2FCB-46A1-A06C-49995E89796B}" srcOrd="0" destOrd="0" presId="urn:microsoft.com/office/officeart/2005/8/layout/list1"/>
    <dgm:cxn modelId="{7B006657-3A3E-42F8-8651-9F7BA9F6A040}" type="presOf" srcId="{D334ECC6-2E34-4A0E-8885-1935116E74ED}" destId="{68756E9F-9C8D-47E1-B351-16497E21B86C}" srcOrd="0" destOrd="2" presId="urn:microsoft.com/office/officeart/2005/8/layout/list1"/>
    <dgm:cxn modelId="{3301848A-4B1D-4B2B-A0F2-E207871150B2}" srcId="{E2B62916-1242-4E66-AD5A-E4F84DD5D558}" destId="{D334ECC6-2E34-4A0E-8885-1935116E74ED}" srcOrd="2" destOrd="0" parTransId="{FE7AA67A-D349-4C1D-BF7A-54A2E5DCEA4B}" sibTransId="{BEDAF77E-601F-4A35-BB37-706D852DF0B2}"/>
    <dgm:cxn modelId="{F22308FE-D0BD-4DED-BA02-CC11DB6A1FAA}" srcId="{00ED0B31-C43F-47DE-BD5D-D61E32A9F3AC}" destId="{C37B4A42-7C58-4513-9568-DFF070344256}" srcOrd="3" destOrd="0" parTransId="{FD2E36B1-9B7C-492D-A448-94F523C04073}" sibTransId="{A0CD276A-0275-4AC9-A2E8-2E48A814C3B0}"/>
    <dgm:cxn modelId="{1FA780C7-7E8A-403D-88A3-DF4EC36D28B2}" type="presOf" srcId="{6F18012F-615B-4166-A6F3-E9B045EF4322}" destId="{7B1F3152-9B04-4963-9D46-8AB1CFB59678}" srcOrd="0" destOrd="2" presId="urn:microsoft.com/office/officeart/2005/8/layout/list1"/>
    <dgm:cxn modelId="{5EB9129F-6927-43D6-B14C-4C7743261700}" type="presOf" srcId="{E2B62916-1242-4E66-AD5A-E4F84DD5D558}" destId="{A47BD356-6BCF-4723-B08E-7A25C48CE17E}" srcOrd="1" destOrd="0" presId="urn:microsoft.com/office/officeart/2005/8/layout/list1"/>
    <dgm:cxn modelId="{C8796507-AB18-47DD-B457-412022BEAB9A}" type="presOf" srcId="{BB14D17A-C5F8-46CF-A3CE-639A7F3C7876}" destId="{7B1F3152-9B04-4963-9D46-8AB1CFB59678}" srcOrd="0" destOrd="1" presId="urn:microsoft.com/office/officeart/2005/8/layout/list1"/>
    <dgm:cxn modelId="{6D0B2EAA-A05E-4555-A8CB-555BB721F4AF}" type="presOf" srcId="{9C075515-B625-466C-A021-EA8CA54DB51E}" destId="{68756E9F-9C8D-47E1-B351-16497E21B86C}" srcOrd="0" destOrd="1" presId="urn:microsoft.com/office/officeart/2005/8/layout/list1"/>
    <dgm:cxn modelId="{E580437A-DB74-45A0-9C8C-3B7E24C94272}" type="presOf" srcId="{C6593FDC-7D1F-4D77-8B83-B4F56519BB51}" destId="{DD36B531-4914-4D71-A347-9FDDCD70BD9D}" srcOrd="0" destOrd="0" presId="urn:microsoft.com/office/officeart/2005/8/layout/list1"/>
    <dgm:cxn modelId="{DE6C6C69-3C2D-4F6D-8904-178E6D887046}" type="presOf" srcId="{4B7C1114-4843-4E03-9DA6-7DDFC4CDD5E8}" destId="{68756E9F-9C8D-47E1-B351-16497E21B86C}" srcOrd="0" destOrd="3" presId="urn:microsoft.com/office/officeart/2005/8/layout/list1"/>
    <dgm:cxn modelId="{3B74FD25-F5BE-401A-8877-58AD50671EC7}" type="presOf" srcId="{00ED0B31-C43F-47DE-BD5D-D61E32A9F3AC}" destId="{F97810CD-CEA8-4825-AC9C-B64E72FF891F}" srcOrd="1" destOrd="0" presId="urn:microsoft.com/office/officeart/2005/8/layout/list1"/>
    <dgm:cxn modelId="{22E3B3DB-3396-4820-A313-E552A975E643}" srcId="{E2B62916-1242-4E66-AD5A-E4F84DD5D558}" destId="{8DFF932D-973F-4357-8A86-18E17EAA2ABE}" srcOrd="5" destOrd="0" parTransId="{A84388B9-6C1C-4E01-8654-0ABD7EB15F81}" sibTransId="{E65555A5-66B8-4945-8CF0-8F9E24E4CFFD}"/>
    <dgm:cxn modelId="{1479F972-8F57-4A03-8A69-FE82F777DEB0}" type="presOf" srcId="{74EB6DB2-563A-4089-BAC8-262F3727FA4D}" destId="{68756E9F-9C8D-47E1-B351-16497E21B86C}" srcOrd="0" destOrd="7" presId="urn:microsoft.com/office/officeart/2005/8/layout/list1"/>
    <dgm:cxn modelId="{C1829D78-1941-4D92-902D-EF91C3D7D8D2}" type="presOf" srcId="{AFCDE559-9CAB-440E-AC0B-908255F0807E}" destId="{7B1F3152-9B04-4963-9D46-8AB1CFB59678}" srcOrd="0" destOrd="0" presId="urn:microsoft.com/office/officeart/2005/8/layout/list1"/>
    <dgm:cxn modelId="{606C35CB-650D-4A93-8D72-69C50484F961}" type="presOf" srcId="{088CBBF9-6438-42DA-BAE7-FC1D8C1DA610}" destId="{68756E9F-9C8D-47E1-B351-16497E21B86C}" srcOrd="0" destOrd="4" presId="urn:microsoft.com/office/officeart/2005/8/layout/list1"/>
    <dgm:cxn modelId="{B876C6DE-D4DE-4042-BDD3-F918C7E32393}" type="presParOf" srcId="{DD36B531-4914-4D71-A347-9FDDCD70BD9D}" destId="{5B27D3F3-19E4-46B9-A7AF-30F7DB020FBF}" srcOrd="0" destOrd="0" presId="urn:microsoft.com/office/officeart/2005/8/layout/list1"/>
    <dgm:cxn modelId="{819E7A61-D927-4589-A525-72AE18FDC40A}" type="presParOf" srcId="{5B27D3F3-19E4-46B9-A7AF-30F7DB020FBF}" destId="{5E37810C-3B38-4F1B-9143-E6840C97EB90}" srcOrd="0" destOrd="0" presId="urn:microsoft.com/office/officeart/2005/8/layout/list1"/>
    <dgm:cxn modelId="{E0C818D9-FD22-4B18-8D20-E9F7F8BB111E}" type="presParOf" srcId="{5B27D3F3-19E4-46B9-A7AF-30F7DB020FBF}" destId="{A47BD356-6BCF-4723-B08E-7A25C48CE17E}" srcOrd="1" destOrd="0" presId="urn:microsoft.com/office/officeart/2005/8/layout/list1"/>
    <dgm:cxn modelId="{22DFF9E8-C44F-42DC-A925-D1F2E2C6A550}" type="presParOf" srcId="{DD36B531-4914-4D71-A347-9FDDCD70BD9D}" destId="{7A256914-1256-4B6E-B629-C1E1C47B626C}" srcOrd="1" destOrd="0" presId="urn:microsoft.com/office/officeart/2005/8/layout/list1"/>
    <dgm:cxn modelId="{1F2FD93B-1508-494A-B108-54CC866ABC08}" type="presParOf" srcId="{DD36B531-4914-4D71-A347-9FDDCD70BD9D}" destId="{68756E9F-9C8D-47E1-B351-16497E21B86C}" srcOrd="2" destOrd="0" presId="urn:microsoft.com/office/officeart/2005/8/layout/list1"/>
    <dgm:cxn modelId="{E5BF7EF5-8183-4408-8A9F-70820995C5C8}" type="presParOf" srcId="{DD36B531-4914-4D71-A347-9FDDCD70BD9D}" destId="{3C9A9397-E41E-484E-BC13-DC103EE9A990}" srcOrd="3" destOrd="0" presId="urn:microsoft.com/office/officeart/2005/8/layout/list1"/>
    <dgm:cxn modelId="{8A5FC2B4-FF70-46DC-B556-3A0CB875D036}" type="presParOf" srcId="{DD36B531-4914-4D71-A347-9FDDCD70BD9D}" destId="{DAEF25F8-A819-4E7D-A64D-EB2A136913A0}" srcOrd="4" destOrd="0" presId="urn:microsoft.com/office/officeart/2005/8/layout/list1"/>
    <dgm:cxn modelId="{6E4774B9-58FE-495B-815F-EA7FBF72243C}" type="presParOf" srcId="{DAEF25F8-A819-4E7D-A64D-EB2A136913A0}" destId="{2D92828A-D756-487B-AD98-402284581510}" srcOrd="0" destOrd="0" presId="urn:microsoft.com/office/officeart/2005/8/layout/list1"/>
    <dgm:cxn modelId="{E0A062C3-63CB-4DF0-9B3D-12928E995211}" type="presParOf" srcId="{DAEF25F8-A819-4E7D-A64D-EB2A136913A0}" destId="{2281A56A-C672-4A2D-9A3D-24E78EC184C7}" srcOrd="1" destOrd="0" presId="urn:microsoft.com/office/officeart/2005/8/layout/list1"/>
    <dgm:cxn modelId="{DDDD8379-B046-4DE8-BB77-4D098B48DBBB}" type="presParOf" srcId="{DD36B531-4914-4D71-A347-9FDDCD70BD9D}" destId="{7ED27DFF-FA84-4F1F-8598-9EC0197290C6}" srcOrd="5" destOrd="0" presId="urn:microsoft.com/office/officeart/2005/8/layout/list1"/>
    <dgm:cxn modelId="{1DAF9EF9-21B9-486C-852B-E9F8181D69A7}" type="presParOf" srcId="{DD36B531-4914-4D71-A347-9FDDCD70BD9D}" destId="{4F82EF70-7BC8-495E-8B90-B3E41D808BDC}" srcOrd="6" destOrd="0" presId="urn:microsoft.com/office/officeart/2005/8/layout/list1"/>
    <dgm:cxn modelId="{B66E49C5-2D3D-4912-A8D0-F8D7CA1DAF26}" type="presParOf" srcId="{DD36B531-4914-4D71-A347-9FDDCD70BD9D}" destId="{7506DCCB-CD69-4529-86EB-0C3195F2F9E3}" srcOrd="7" destOrd="0" presId="urn:microsoft.com/office/officeart/2005/8/layout/list1"/>
    <dgm:cxn modelId="{AA7D92D6-1433-4309-A333-1CE08F809415}" type="presParOf" srcId="{DD36B531-4914-4D71-A347-9FDDCD70BD9D}" destId="{3B276917-EBAB-4671-BAAF-0BD071D61C0C}" srcOrd="8" destOrd="0" presId="urn:microsoft.com/office/officeart/2005/8/layout/list1"/>
    <dgm:cxn modelId="{FDE177BD-3354-4FAC-9F0E-EF0003B36018}" type="presParOf" srcId="{3B276917-EBAB-4671-BAAF-0BD071D61C0C}" destId="{84E7790C-2FCB-46A1-A06C-49995E89796B}" srcOrd="0" destOrd="0" presId="urn:microsoft.com/office/officeart/2005/8/layout/list1"/>
    <dgm:cxn modelId="{F2BEF2B1-1B45-41DE-8283-76323581730F}" type="presParOf" srcId="{3B276917-EBAB-4671-BAAF-0BD071D61C0C}" destId="{F97810CD-CEA8-4825-AC9C-B64E72FF891F}" srcOrd="1" destOrd="0" presId="urn:microsoft.com/office/officeart/2005/8/layout/list1"/>
    <dgm:cxn modelId="{77949E5D-C863-4E08-B392-0B6D7879E316}" type="presParOf" srcId="{DD36B531-4914-4D71-A347-9FDDCD70BD9D}" destId="{9EF28003-155C-4DCA-AFD6-072D5F6EFCB8}" srcOrd="9" destOrd="0" presId="urn:microsoft.com/office/officeart/2005/8/layout/list1"/>
    <dgm:cxn modelId="{E9B6DE8B-FAD3-4E68-B5C6-D69AC930C7A7}" type="presParOf" srcId="{DD36B531-4914-4D71-A347-9FDDCD70BD9D}" destId="{7B1F3152-9B04-4963-9D46-8AB1CFB5967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93FDC-7D1F-4D77-8B83-B4F56519BB51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697499-5370-4E95-9ED7-FCCBCB0E3681}">
      <dgm:prSet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5574B798-47A4-48BE-B071-20BE30145243}" type="parTrans" cxnId="{8B9F806F-BE1A-4692-B99E-EBE9B2F000FC}">
      <dgm:prSet/>
      <dgm:spPr/>
      <dgm:t>
        <a:bodyPr/>
        <a:lstStyle/>
        <a:p>
          <a:endParaRPr lang="ru-RU"/>
        </a:p>
      </dgm:t>
    </dgm:pt>
    <dgm:pt modelId="{B3B0E3C8-DA51-4E01-A552-DC3C245A8D52}" type="sibTrans" cxnId="{8B9F806F-BE1A-4692-B99E-EBE9B2F000FC}">
      <dgm:prSet/>
      <dgm:spPr/>
      <dgm:t>
        <a:bodyPr/>
        <a:lstStyle/>
        <a:p>
          <a:endParaRPr lang="ru-RU"/>
        </a:p>
      </dgm:t>
    </dgm:pt>
    <dgm:pt modelId="{F192D1AD-2143-44AA-AD16-19B87DC2D574}">
      <dgm:prSet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C1E8CE9-558A-4DD0-8656-23EE6286EBF6}" type="parTrans" cxnId="{20926F77-E55F-4092-B689-2BEB51E5ADD6}">
      <dgm:prSet/>
      <dgm:spPr/>
      <dgm:t>
        <a:bodyPr/>
        <a:lstStyle/>
        <a:p>
          <a:endParaRPr lang="ru-RU"/>
        </a:p>
      </dgm:t>
    </dgm:pt>
    <dgm:pt modelId="{2176246D-73D6-41F5-9A41-366DFDBF17C0}" type="sibTrans" cxnId="{20926F77-E55F-4092-B689-2BEB51E5ADD6}">
      <dgm:prSet/>
      <dgm:spPr/>
      <dgm:t>
        <a:bodyPr/>
        <a:lstStyle/>
        <a:p>
          <a:endParaRPr lang="ru-RU"/>
        </a:p>
      </dgm:t>
    </dgm:pt>
    <dgm:pt modelId="{E2B62916-1242-4E66-AD5A-E4F84DD5D558}">
      <dgm:prSet/>
      <dgm:spPr/>
      <dgm:t>
        <a:bodyPr/>
        <a:lstStyle/>
        <a:p>
          <a:r>
            <a:rPr lang="en-US" dirty="0" smtClean="0"/>
            <a:t> </a:t>
          </a:r>
          <a:endParaRPr lang="ru-RU" dirty="0"/>
        </a:p>
      </dgm:t>
    </dgm:pt>
    <dgm:pt modelId="{CA72E96E-A5A7-4E67-9215-5C58084607B6}" type="parTrans" cxnId="{972EB31D-EA2C-4188-9B22-24A0CD325E1A}">
      <dgm:prSet/>
      <dgm:spPr/>
      <dgm:t>
        <a:bodyPr/>
        <a:lstStyle/>
        <a:p>
          <a:endParaRPr lang="ru-RU"/>
        </a:p>
      </dgm:t>
    </dgm:pt>
    <dgm:pt modelId="{81D4D8FB-A795-4EEF-A2BD-DB6608FF5D12}" type="sibTrans" cxnId="{972EB31D-EA2C-4188-9B22-24A0CD325E1A}">
      <dgm:prSet/>
      <dgm:spPr/>
      <dgm:t>
        <a:bodyPr/>
        <a:lstStyle/>
        <a:p>
          <a:endParaRPr lang="ru-RU"/>
        </a:p>
      </dgm:t>
    </dgm:pt>
    <dgm:pt modelId="{3877F9EC-1D23-41E0-B3B4-D87648CABECB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Подготовка учебно-методических комплектов для родителей и специалистов образовательных учреждений по обучению и воспитанию детей дошкольного и школьного возраста с ОВЗ.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9FD63012-0209-41DF-8628-B6EC7A013BBE}" type="parTrans" cxnId="{32F1745C-83CE-43AD-83D7-63D62C8EEA96}">
      <dgm:prSet/>
      <dgm:spPr/>
      <dgm:t>
        <a:bodyPr/>
        <a:lstStyle/>
        <a:p>
          <a:endParaRPr lang="ru-RU"/>
        </a:p>
      </dgm:t>
    </dgm:pt>
    <dgm:pt modelId="{41D73F94-AA77-46BD-B8C9-F78A1B107849}" type="sibTrans" cxnId="{32F1745C-83CE-43AD-83D7-63D62C8EEA96}">
      <dgm:prSet/>
      <dgm:spPr/>
      <dgm:t>
        <a:bodyPr/>
        <a:lstStyle/>
        <a:p>
          <a:endParaRPr lang="ru-RU"/>
        </a:p>
      </dgm:t>
    </dgm:pt>
    <dgm:pt modelId="{D3571E41-E7ED-4D7E-86D0-8631F18CD214}">
      <dgm:prSet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4B05686-8E8C-456E-882F-47150B8C2217}" type="sibTrans" cxnId="{B68E6DE8-D211-466A-8CBC-028172223CF6}">
      <dgm:prSet/>
      <dgm:spPr/>
      <dgm:t>
        <a:bodyPr/>
        <a:lstStyle/>
        <a:p>
          <a:endParaRPr lang="ru-RU"/>
        </a:p>
      </dgm:t>
    </dgm:pt>
    <dgm:pt modelId="{55C1F9CF-B32F-4D3F-917B-E7E6343263D8}" type="parTrans" cxnId="{B68E6DE8-D211-466A-8CBC-028172223CF6}">
      <dgm:prSet/>
      <dgm:spPr/>
      <dgm:t>
        <a:bodyPr/>
        <a:lstStyle/>
        <a:p>
          <a:endParaRPr lang="ru-RU"/>
        </a:p>
      </dgm:t>
    </dgm:pt>
    <dgm:pt modelId="{3BBDB42B-5496-496D-A4E5-AD50F78DBF2C}">
      <dgm:prSet/>
      <dgm:spPr/>
      <dgm:t>
        <a:bodyPr/>
        <a:lstStyle/>
        <a:p>
          <a:endParaRPr lang="ru-RU" dirty="0"/>
        </a:p>
      </dgm:t>
    </dgm:pt>
    <dgm:pt modelId="{6987F29B-62FD-449F-B6FC-A5EF728117B8}" type="parTrans" cxnId="{9B528E19-0B91-4895-9526-3BE728ADB41B}">
      <dgm:prSet/>
      <dgm:spPr/>
      <dgm:t>
        <a:bodyPr/>
        <a:lstStyle/>
        <a:p>
          <a:endParaRPr lang="ru-RU"/>
        </a:p>
      </dgm:t>
    </dgm:pt>
    <dgm:pt modelId="{6AE65B88-B590-4640-9A07-6F53F0E45036}" type="sibTrans" cxnId="{9B528E19-0B91-4895-9526-3BE728ADB41B}">
      <dgm:prSet/>
      <dgm:spPr/>
      <dgm:t>
        <a:bodyPr/>
        <a:lstStyle/>
        <a:p>
          <a:endParaRPr lang="ru-RU"/>
        </a:p>
      </dgm:t>
    </dgm:pt>
    <dgm:pt modelId="{F1830F85-44F7-4839-81C5-CD8C38A8C3DA}">
      <dgm:prSet custT="1"/>
      <dgm:spPr/>
      <dgm:t>
        <a:bodyPr/>
        <a:lstStyle/>
        <a:p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Публикация методического пособия, издание ряда научно-практических статей по результатам научных исследований и педагогической деятельности с детьми.</a:t>
          </a:r>
          <a:endParaRPr lang="ru-RU" sz="1800" b="0" dirty="0">
            <a:latin typeface="Times New Roman" pitchFamily="18" charset="0"/>
            <a:cs typeface="Times New Roman" pitchFamily="18" charset="0"/>
          </a:endParaRPr>
        </a:p>
      </dgm:t>
    </dgm:pt>
    <dgm:pt modelId="{16B26CCD-5CD2-4C01-95AB-15B66FEB419B}" type="parTrans" cxnId="{CD117BB7-80DC-431F-8292-F67F7F072FF7}">
      <dgm:prSet/>
      <dgm:spPr/>
      <dgm:t>
        <a:bodyPr/>
        <a:lstStyle/>
        <a:p>
          <a:endParaRPr lang="ru-RU"/>
        </a:p>
      </dgm:t>
    </dgm:pt>
    <dgm:pt modelId="{96AB29EA-E17E-4FFC-AFE5-ECBADCBEEFA7}" type="sibTrans" cxnId="{CD117BB7-80DC-431F-8292-F67F7F072FF7}">
      <dgm:prSet/>
      <dgm:spPr/>
      <dgm:t>
        <a:bodyPr/>
        <a:lstStyle/>
        <a:p>
          <a:endParaRPr lang="ru-RU"/>
        </a:p>
      </dgm:t>
    </dgm:pt>
    <dgm:pt modelId="{DAA05B2B-A781-4396-A26C-5A5479ACC2D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Укрепление сообщества специалистов, деятельность которых направлена на работу с различными категориями детей и взрослых, нуждающихся в коррекционно-логопедической и социально-психологической помощи.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DAAD7AF-C94A-4144-8068-2CFC62AF0119}" type="parTrans" cxnId="{85487846-8FC0-4E95-A679-AB2BA4BF4B29}">
      <dgm:prSet/>
      <dgm:spPr/>
      <dgm:t>
        <a:bodyPr/>
        <a:lstStyle/>
        <a:p>
          <a:endParaRPr lang="ru-RU"/>
        </a:p>
      </dgm:t>
    </dgm:pt>
    <dgm:pt modelId="{C60B8AE3-B1E3-4DF9-A4A2-E87FF8F54390}" type="sibTrans" cxnId="{85487846-8FC0-4E95-A679-AB2BA4BF4B29}">
      <dgm:prSet/>
      <dgm:spPr/>
      <dgm:t>
        <a:bodyPr/>
        <a:lstStyle/>
        <a:p>
          <a:endParaRPr lang="ru-RU"/>
        </a:p>
      </dgm:t>
    </dgm:pt>
    <dgm:pt modelId="{01FAEF9C-1737-434C-B20F-43601A9E392B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Создание семейного клуба выходного дня для вовлечения родителей в коррекционно-педагогический процесс с целью повышения компетентности в вопросах обучения и воспитания детей.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FFB8CC3A-37AF-4F74-A8B7-AE790B28C9A2}" type="parTrans" cxnId="{C8C75D80-FCA1-4EFF-BA0C-413466C5C13A}">
      <dgm:prSet/>
      <dgm:spPr/>
      <dgm:t>
        <a:bodyPr/>
        <a:lstStyle/>
        <a:p>
          <a:endParaRPr lang="ru-RU"/>
        </a:p>
      </dgm:t>
    </dgm:pt>
    <dgm:pt modelId="{63BDC408-380F-40A4-B2F2-49C111FF73CB}" type="sibTrans" cxnId="{C8C75D80-FCA1-4EFF-BA0C-413466C5C13A}">
      <dgm:prSet/>
      <dgm:spPr/>
      <dgm:t>
        <a:bodyPr/>
        <a:lstStyle/>
        <a:p>
          <a:endParaRPr lang="ru-RU"/>
        </a:p>
      </dgm:t>
    </dgm:pt>
    <dgm:pt modelId="{CCC69F4C-2E9F-4776-96E2-C04FDC4D342E}">
      <dgm:prSet/>
      <dgm:spPr/>
      <dgm:t>
        <a:bodyPr/>
        <a:lstStyle/>
        <a:p>
          <a:r>
            <a:rPr lang="ru-RU" b="0" dirty="0" smtClean="0">
              <a:latin typeface="Times New Roman" pitchFamily="18" charset="0"/>
              <a:cs typeface="Times New Roman" pitchFamily="18" charset="0"/>
            </a:rPr>
            <a:t>Налаживание сотрудничества со студенческим спортивным клубом ТИ имени А.П. Чехова (адаптивное самбо для детей с ОВЗ). </a:t>
          </a:r>
          <a:endParaRPr lang="ru-RU" b="0" dirty="0">
            <a:latin typeface="Times New Roman" pitchFamily="18" charset="0"/>
            <a:cs typeface="Times New Roman" pitchFamily="18" charset="0"/>
          </a:endParaRPr>
        </a:p>
      </dgm:t>
    </dgm:pt>
    <dgm:pt modelId="{8BBAFF18-99A4-4647-8964-D00333D1E442}" type="parTrans" cxnId="{B694831E-4D2F-400B-B982-532A873B56DB}">
      <dgm:prSet/>
      <dgm:spPr/>
      <dgm:t>
        <a:bodyPr/>
        <a:lstStyle/>
        <a:p>
          <a:endParaRPr lang="ru-RU"/>
        </a:p>
      </dgm:t>
    </dgm:pt>
    <dgm:pt modelId="{C9A08BFC-EBC4-47B3-A4E0-E55CC71CAF69}" type="sibTrans" cxnId="{B694831E-4D2F-400B-B982-532A873B56DB}">
      <dgm:prSet/>
      <dgm:spPr/>
      <dgm:t>
        <a:bodyPr/>
        <a:lstStyle/>
        <a:p>
          <a:endParaRPr lang="ru-RU"/>
        </a:p>
      </dgm:t>
    </dgm:pt>
    <dgm:pt modelId="{331213FC-4CFB-4EFC-80A3-417F09CEC91F}">
      <dgm:prSet/>
      <dgm:spPr/>
      <dgm:t>
        <a:bodyPr/>
        <a:lstStyle/>
        <a:p>
          <a:endParaRPr lang="ru-RU" dirty="0"/>
        </a:p>
      </dgm:t>
    </dgm:pt>
    <dgm:pt modelId="{D394742E-463A-4101-A147-095883563C27}" type="parTrans" cxnId="{F8935791-4332-4928-9086-8D25EE128267}">
      <dgm:prSet/>
      <dgm:spPr/>
      <dgm:t>
        <a:bodyPr/>
        <a:lstStyle/>
        <a:p>
          <a:endParaRPr lang="ru-RU"/>
        </a:p>
      </dgm:t>
    </dgm:pt>
    <dgm:pt modelId="{6A22378C-261B-4EDF-9F22-BA047BD5D3A3}" type="sibTrans" cxnId="{F8935791-4332-4928-9086-8D25EE128267}">
      <dgm:prSet/>
      <dgm:spPr/>
      <dgm:t>
        <a:bodyPr/>
        <a:lstStyle/>
        <a:p>
          <a:endParaRPr lang="ru-RU"/>
        </a:p>
      </dgm:t>
    </dgm:pt>
    <dgm:pt modelId="{6A2D04B9-0AEB-4569-944D-3A603E1D4C5E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Создание собственного сайта с размещением качественной информационной составляющей.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845F8E3-1E00-4B22-B156-A40B26BDD45D}" type="parTrans" cxnId="{29B76CC5-856F-4DE6-BDE3-23C144EF936A}">
      <dgm:prSet/>
      <dgm:spPr/>
      <dgm:t>
        <a:bodyPr/>
        <a:lstStyle/>
        <a:p>
          <a:endParaRPr lang="ru-RU"/>
        </a:p>
      </dgm:t>
    </dgm:pt>
    <dgm:pt modelId="{EFE82B7C-8351-4055-ADE0-81E1CD231DB5}" type="sibTrans" cxnId="{29B76CC5-856F-4DE6-BDE3-23C144EF936A}">
      <dgm:prSet/>
      <dgm:spPr/>
      <dgm:t>
        <a:bodyPr/>
        <a:lstStyle/>
        <a:p>
          <a:endParaRPr lang="ru-RU"/>
        </a:p>
      </dgm:t>
    </dgm:pt>
    <dgm:pt modelId="{DB3E7F0C-BE41-48E5-A2CB-E68D34B6F3FF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Создание собственного сайта с размещением качественной информационной составляющей.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D5F6A49-08A8-4649-A1CF-8F919A7E0BAC}" type="parTrans" cxnId="{4B4D8A76-CE77-486E-8D83-B28BEEAE3331}">
      <dgm:prSet/>
      <dgm:spPr/>
      <dgm:t>
        <a:bodyPr/>
        <a:lstStyle/>
        <a:p>
          <a:endParaRPr lang="ru-RU"/>
        </a:p>
      </dgm:t>
    </dgm:pt>
    <dgm:pt modelId="{F4922515-971A-49B1-8014-A6085730D05E}" type="sibTrans" cxnId="{4B4D8A76-CE77-486E-8D83-B28BEEAE3331}">
      <dgm:prSet/>
      <dgm:spPr/>
      <dgm:t>
        <a:bodyPr/>
        <a:lstStyle/>
        <a:p>
          <a:endParaRPr lang="ru-RU"/>
        </a:p>
      </dgm:t>
    </dgm:pt>
    <dgm:pt modelId="{9AC2374C-9085-4799-BF63-B665D3EB83D3}">
      <dgm:prSet/>
      <dgm:spPr/>
      <dgm:t>
        <a:bodyPr/>
        <a:lstStyle/>
        <a:p>
          <a:r>
            <a:rPr lang="ru-RU" b="0" dirty="0" smtClean="0">
              <a:latin typeface="Times New Roman" pitchFamily="18" charset="0"/>
              <a:cs typeface="Times New Roman" pitchFamily="18" charset="0"/>
            </a:rPr>
            <a:t>Создание класса профориентации для учащихся школ г. Таганрога. </a:t>
          </a:r>
          <a:endParaRPr lang="ru-RU" dirty="0"/>
        </a:p>
      </dgm:t>
    </dgm:pt>
    <dgm:pt modelId="{1C9F3F32-6800-457D-8EC0-CE2F9EEC608A}" type="parTrans" cxnId="{85E41BCD-B8B4-4BCA-B809-007FBBAAE044}">
      <dgm:prSet/>
      <dgm:spPr/>
      <dgm:t>
        <a:bodyPr/>
        <a:lstStyle/>
        <a:p>
          <a:endParaRPr lang="ru-RU"/>
        </a:p>
      </dgm:t>
    </dgm:pt>
    <dgm:pt modelId="{432A28D3-6EE9-49D8-B008-B7EB03D9FD24}" type="sibTrans" cxnId="{85E41BCD-B8B4-4BCA-B809-007FBBAAE044}">
      <dgm:prSet/>
      <dgm:spPr/>
      <dgm:t>
        <a:bodyPr/>
        <a:lstStyle/>
        <a:p>
          <a:endParaRPr lang="ru-RU"/>
        </a:p>
      </dgm:t>
    </dgm:pt>
    <dgm:pt modelId="{C0995224-30F7-41AD-847D-8B5E05ECFD0F}" type="pres">
      <dgm:prSet presAssocID="{C6593FDC-7D1F-4D77-8B83-B4F56519BB5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1AB4AA-2061-4817-BC26-C4A0FD74FEB1}" type="pres">
      <dgm:prSet presAssocID="{D3571E41-E7ED-4D7E-86D0-8631F18CD214}" presName="composite" presStyleCnt="0"/>
      <dgm:spPr/>
    </dgm:pt>
    <dgm:pt modelId="{A1733CAB-C9EA-4392-8368-5CA21E4981FE}" type="pres">
      <dgm:prSet presAssocID="{D3571E41-E7ED-4D7E-86D0-8631F18CD214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B6002-F117-4219-9DE8-9F13D03A5A45}" type="pres">
      <dgm:prSet presAssocID="{D3571E41-E7ED-4D7E-86D0-8631F18CD214}" presName="descendantText" presStyleLbl="alignAcc1" presStyleIdx="0" presStyleCnt="7" custLinFactNeighborY="46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BE5770-320C-4C28-BDA3-F44F05F5E119}" type="pres">
      <dgm:prSet presAssocID="{C4B05686-8E8C-456E-882F-47150B8C2217}" presName="sp" presStyleCnt="0"/>
      <dgm:spPr/>
    </dgm:pt>
    <dgm:pt modelId="{5F667D97-D8AA-4ABC-A420-ADA81A5A71B7}" type="pres">
      <dgm:prSet presAssocID="{F192D1AD-2143-44AA-AD16-19B87DC2D574}" presName="composite" presStyleCnt="0"/>
      <dgm:spPr/>
    </dgm:pt>
    <dgm:pt modelId="{EC81D5EF-B44D-4FC5-B182-D7B132BE1ABB}" type="pres">
      <dgm:prSet presAssocID="{F192D1AD-2143-44AA-AD16-19B87DC2D57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9B9C9-64DC-4BAD-B338-442BFBECFCEF}" type="pres">
      <dgm:prSet presAssocID="{F192D1AD-2143-44AA-AD16-19B87DC2D574}" presName="descendantText" presStyleLbl="alignAcc1" presStyleIdx="1" presStyleCnt="7" custLinFactNeighborX="0" custLinFactNeighborY="445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5EBE4-4D43-4864-BC82-6BCCD276D4F7}" type="pres">
      <dgm:prSet presAssocID="{2176246D-73D6-41F5-9A41-366DFDBF17C0}" presName="sp" presStyleCnt="0"/>
      <dgm:spPr/>
    </dgm:pt>
    <dgm:pt modelId="{DF479D7E-D8E9-497C-8A9C-7C970345A5EB}" type="pres">
      <dgm:prSet presAssocID="{3BBDB42B-5496-496D-A4E5-AD50F78DBF2C}" presName="composite" presStyleCnt="0"/>
      <dgm:spPr/>
    </dgm:pt>
    <dgm:pt modelId="{09BA1B09-B687-4D6F-A914-198483D88E6C}" type="pres">
      <dgm:prSet presAssocID="{3BBDB42B-5496-496D-A4E5-AD50F78DBF2C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69E9D-D74A-4384-AE67-CF87195A2559}" type="pres">
      <dgm:prSet presAssocID="{3BBDB42B-5496-496D-A4E5-AD50F78DBF2C}" presName="descendantText" presStyleLbl="alignAcc1" presStyleIdx="2" presStyleCnt="7" custLinFactNeighborY="44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0B287-D931-42D4-9B5F-355A594D2B29}" type="pres">
      <dgm:prSet presAssocID="{6AE65B88-B590-4640-9A07-6F53F0E45036}" presName="sp" presStyleCnt="0"/>
      <dgm:spPr/>
    </dgm:pt>
    <dgm:pt modelId="{E2B5B133-DD09-4F07-AC42-74BA503ED452}" type="pres">
      <dgm:prSet presAssocID="{E2B62916-1242-4E66-AD5A-E4F84DD5D558}" presName="composite" presStyleCnt="0"/>
      <dgm:spPr/>
    </dgm:pt>
    <dgm:pt modelId="{4AA9C931-92E6-4022-A5AF-6F35EC0F235E}" type="pres">
      <dgm:prSet presAssocID="{E2B62916-1242-4E66-AD5A-E4F84DD5D558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E420A-EEBB-4021-B3E8-1AF0442AA68A}" type="pres">
      <dgm:prSet presAssocID="{E2B62916-1242-4E66-AD5A-E4F84DD5D558}" presName="descendantText" presStyleLbl="alignAcc1" presStyleIdx="3" presStyleCnt="7" custLinFactNeighborX="259" custLinFactNeighborY="29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34729-FC44-4CBC-ACF6-B4B63E7CDC32}" type="pres">
      <dgm:prSet presAssocID="{81D4D8FB-A795-4EEF-A2BD-DB6608FF5D12}" presName="sp" presStyleCnt="0"/>
      <dgm:spPr/>
    </dgm:pt>
    <dgm:pt modelId="{647DE4F6-73F9-4B54-925A-0A3B9968DFFF}" type="pres">
      <dgm:prSet presAssocID="{78697499-5370-4E95-9ED7-FCCBCB0E3681}" presName="composite" presStyleCnt="0"/>
      <dgm:spPr/>
    </dgm:pt>
    <dgm:pt modelId="{6519C8EB-D697-43EC-B6DA-1F932E0FD15C}" type="pres">
      <dgm:prSet presAssocID="{78697499-5370-4E95-9ED7-FCCBCB0E3681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87587-9412-441A-8648-D5E1014129C1}" type="pres">
      <dgm:prSet presAssocID="{78697499-5370-4E95-9ED7-FCCBCB0E3681}" presName="descendantText" presStyleLbl="alignAcc1" presStyleIdx="4" presStyleCnt="7" custLinFactNeighborX="388" custLinFactNeighborY="19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06E13-C3C0-4B03-A86E-C2AC8AEA13CA}" type="pres">
      <dgm:prSet presAssocID="{B3B0E3C8-DA51-4E01-A552-DC3C245A8D52}" presName="sp" presStyleCnt="0"/>
      <dgm:spPr/>
    </dgm:pt>
    <dgm:pt modelId="{E24C68B2-9C7F-4830-983E-BC9769F32588}" type="pres">
      <dgm:prSet presAssocID="{331213FC-4CFB-4EFC-80A3-417F09CEC91F}" presName="composite" presStyleCnt="0"/>
      <dgm:spPr/>
    </dgm:pt>
    <dgm:pt modelId="{7D35630C-4E59-4B69-A8CA-503DF7B83CF3}" type="pres">
      <dgm:prSet presAssocID="{331213FC-4CFB-4EFC-80A3-417F09CEC91F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D6776-7798-4B18-91AE-73728512AE0F}" type="pres">
      <dgm:prSet presAssocID="{331213FC-4CFB-4EFC-80A3-417F09CEC91F}" presName="descendantText" presStyleLbl="alignAcc1" presStyleIdx="5" presStyleCnt="7" custLinFactY="28802" custLinFactNeighborX="12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686ED-854A-4A83-8D4C-1C7056937491}" type="pres">
      <dgm:prSet presAssocID="{6A22378C-261B-4EDF-9F22-BA047BD5D3A3}" presName="sp" presStyleCnt="0"/>
      <dgm:spPr/>
    </dgm:pt>
    <dgm:pt modelId="{02E07C93-A095-4467-A0D5-E6F9859204E6}" type="pres">
      <dgm:prSet presAssocID="{DB3E7F0C-BE41-48E5-A2CB-E68D34B6F3FF}" presName="composite" presStyleCnt="0"/>
      <dgm:spPr/>
    </dgm:pt>
    <dgm:pt modelId="{82EB96ED-2E16-491E-BD01-A4A226B88F5E}" type="pres">
      <dgm:prSet presAssocID="{DB3E7F0C-BE41-48E5-A2CB-E68D34B6F3FF}" presName="parentText" presStyleLbl="alignNode1" presStyleIdx="6" presStyleCnt="7" custLinFactNeighborX="131" custLinFactNeighborY="-210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01322-FF4C-4314-8FEC-7CF187AF5AF5}" type="pres">
      <dgm:prSet presAssocID="{DB3E7F0C-BE41-48E5-A2CB-E68D34B6F3FF}" presName="descendantText" presStyleLbl="alignAcc1" presStyleIdx="6" presStyleCnt="7" custLinFactY="-35076" custLinFactNeighborX="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1345C7-3C0E-41BE-8E05-E67A53EC363B}" type="presOf" srcId="{3877F9EC-1D23-41E0-B3B4-D87648CABECB}" destId="{345B6002-F117-4219-9DE8-9F13D03A5A45}" srcOrd="0" destOrd="0" presId="urn:microsoft.com/office/officeart/2005/8/layout/chevron2"/>
    <dgm:cxn modelId="{972EB31D-EA2C-4188-9B22-24A0CD325E1A}" srcId="{C6593FDC-7D1F-4D77-8B83-B4F56519BB51}" destId="{E2B62916-1242-4E66-AD5A-E4F84DD5D558}" srcOrd="3" destOrd="0" parTransId="{CA72E96E-A5A7-4E67-9215-5C58084607B6}" sibTransId="{81D4D8FB-A795-4EEF-A2BD-DB6608FF5D12}"/>
    <dgm:cxn modelId="{0D6AEB33-9018-4115-9DAD-0FEA4EBBBAE8}" type="presOf" srcId="{78697499-5370-4E95-9ED7-FCCBCB0E3681}" destId="{6519C8EB-D697-43EC-B6DA-1F932E0FD15C}" srcOrd="0" destOrd="0" presId="urn:microsoft.com/office/officeart/2005/8/layout/chevron2"/>
    <dgm:cxn modelId="{20926F77-E55F-4092-B689-2BEB51E5ADD6}" srcId="{C6593FDC-7D1F-4D77-8B83-B4F56519BB51}" destId="{F192D1AD-2143-44AA-AD16-19B87DC2D574}" srcOrd="1" destOrd="0" parTransId="{9C1E8CE9-558A-4DD0-8656-23EE6286EBF6}" sibTransId="{2176246D-73D6-41F5-9A41-366DFDBF17C0}"/>
    <dgm:cxn modelId="{CD117BB7-80DC-431F-8292-F67F7F072FF7}" srcId="{F192D1AD-2143-44AA-AD16-19B87DC2D574}" destId="{F1830F85-44F7-4839-81C5-CD8C38A8C3DA}" srcOrd="0" destOrd="0" parTransId="{16B26CCD-5CD2-4C01-95AB-15B66FEB419B}" sibTransId="{96AB29EA-E17E-4FFC-AFE5-ECBADCBEEFA7}"/>
    <dgm:cxn modelId="{676E6A16-4ACC-4856-A213-1D6D88BFEA9F}" type="presOf" srcId="{01FAEF9C-1737-434C-B20F-43601A9E392B}" destId="{603E420A-EEBB-4021-B3E8-1AF0442AA68A}" srcOrd="0" destOrd="0" presId="urn:microsoft.com/office/officeart/2005/8/layout/chevron2"/>
    <dgm:cxn modelId="{96F13334-1DC1-4C6A-B1D8-E61AF717434A}" type="presOf" srcId="{F192D1AD-2143-44AA-AD16-19B87DC2D574}" destId="{EC81D5EF-B44D-4FC5-B182-D7B132BE1ABB}" srcOrd="0" destOrd="0" presId="urn:microsoft.com/office/officeart/2005/8/layout/chevron2"/>
    <dgm:cxn modelId="{85487846-8FC0-4E95-A679-AB2BA4BF4B29}" srcId="{3BBDB42B-5496-496D-A4E5-AD50F78DBF2C}" destId="{DAA05B2B-A781-4396-A26C-5A5479ACC2D2}" srcOrd="0" destOrd="0" parTransId="{3DAAD7AF-C94A-4144-8068-2CFC62AF0119}" sibTransId="{C60B8AE3-B1E3-4DF9-A4A2-E87FF8F54390}"/>
    <dgm:cxn modelId="{8B9F806F-BE1A-4692-B99E-EBE9B2F000FC}" srcId="{C6593FDC-7D1F-4D77-8B83-B4F56519BB51}" destId="{78697499-5370-4E95-9ED7-FCCBCB0E3681}" srcOrd="4" destOrd="0" parTransId="{5574B798-47A4-48BE-B071-20BE30145243}" sibTransId="{B3B0E3C8-DA51-4E01-A552-DC3C245A8D52}"/>
    <dgm:cxn modelId="{29B76CC5-856F-4DE6-BDE3-23C144EF936A}" srcId="{331213FC-4CFB-4EFC-80A3-417F09CEC91F}" destId="{6A2D04B9-0AEB-4569-944D-3A603E1D4C5E}" srcOrd="0" destOrd="0" parTransId="{F845F8E3-1E00-4B22-B156-A40B26BDD45D}" sibTransId="{EFE82B7C-8351-4055-ADE0-81E1CD231DB5}"/>
    <dgm:cxn modelId="{9B528E19-0B91-4895-9526-3BE728ADB41B}" srcId="{C6593FDC-7D1F-4D77-8B83-B4F56519BB51}" destId="{3BBDB42B-5496-496D-A4E5-AD50F78DBF2C}" srcOrd="2" destOrd="0" parTransId="{6987F29B-62FD-449F-B6FC-A5EF728117B8}" sibTransId="{6AE65B88-B590-4640-9A07-6F53F0E45036}"/>
    <dgm:cxn modelId="{89A4BDE0-04B7-4F90-B23D-6CEF720762DE}" type="presOf" srcId="{E2B62916-1242-4E66-AD5A-E4F84DD5D558}" destId="{4AA9C931-92E6-4022-A5AF-6F35EC0F235E}" srcOrd="0" destOrd="0" presId="urn:microsoft.com/office/officeart/2005/8/layout/chevron2"/>
    <dgm:cxn modelId="{88B0660C-5AAE-4248-BEFE-B5C2E9B85F48}" type="presOf" srcId="{DB3E7F0C-BE41-48E5-A2CB-E68D34B6F3FF}" destId="{82EB96ED-2E16-491E-BD01-A4A226B88F5E}" srcOrd="0" destOrd="0" presId="urn:microsoft.com/office/officeart/2005/8/layout/chevron2"/>
    <dgm:cxn modelId="{4CDB144B-A404-41F8-962F-8270A8D061DC}" type="presOf" srcId="{9AC2374C-9085-4799-BF63-B665D3EB83D3}" destId="{9E601322-FF4C-4314-8FEC-7CF187AF5AF5}" srcOrd="0" destOrd="0" presId="urn:microsoft.com/office/officeart/2005/8/layout/chevron2"/>
    <dgm:cxn modelId="{85E41BCD-B8B4-4BCA-B809-007FBBAAE044}" srcId="{DB3E7F0C-BE41-48E5-A2CB-E68D34B6F3FF}" destId="{9AC2374C-9085-4799-BF63-B665D3EB83D3}" srcOrd="0" destOrd="0" parTransId="{1C9F3F32-6800-457D-8EC0-CE2F9EEC608A}" sibTransId="{432A28D3-6EE9-49D8-B008-B7EB03D9FD24}"/>
    <dgm:cxn modelId="{F351A3CD-AC0D-43FB-AF8E-D82CD3FF2889}" type="presOf" srcId="{C6593FDC-7D1F-4D77-8B83-B4F56519BB51}" destId="{C0995224-30F7-41AD-847D-8B5E05ECFD0F}" srcOrd="0" destOrd="0" presId="urn:microsoft.com/office/officeart/2005/8/layout/chevron2"/>
    <dgm:cxn modelId="{F8935791-4332-4928-9086-8D25EE128267}" srcId="{C6593FDC-7D1F-4D77-8B83-B4F56519BB51}" destId="{331213FC-4CFB-4EFC-80A3-417F09CEC91F}" srcOrd="5" destOrd="0" parTransId="{D394742E-463A-4101-A147-095883563C27}" sibTransId="{6A22378C-261B-4EDF-9F22-BA047BD5D3A3}"/>
    <dgm:cxn modelId="{32F1745C-83CE-43AD-83D7-63D62C8EEA96}" srcId="{D3571E41-E7ED-4D7E-86D0-8631F18CD214}" destId="{3877F9EC-1D23-41E0-B3B4-D87648CABECB}" srcOrd="0" destOrd="0" parTransId="{9FD63012-0209-41DF-8628-B6EC7A013BBE}" sibTransId="{41D73F94-AA77-46BD-B8C9-F78A1B107849}"/>
    <dgm:cxn modelId="{6CC52385-1BDD-43BA-A9B9-7DDE5C422E06}" type="presOf" srcId="{DAA05B2B-A781-4396-A26C-5A5479ACC2D2}" destId="{8FA69E9D-D74A-4384-AE67-CF87195A2559}" srcOrd="0" destOrd="0" presId="urn:microsoft.com/office/officeart/2005/8/layout/chevron2"/>
    <dgm:cxn modelId="{C002EDE2-E70E-46FA-BC5D-EB19803A2C98}" type="presOf" srcId="{CCC69F4C-2E9F-4776-96E2-C04FDC4D342E}" destId="{C2787587-9412-441A-8648-D5E1014129C1}" srcOrd="0" destOrd="0" presId="urn:microsoft.com/office/officeart/2005/8/layout/chevron2"/>
    <dgm:cxn modelId="{33617122-AFC9-4AB1-98A1-ECA0B007D1EB}" type="presOf" srcId="{D3571E41-E7ED-4D7E-86D0-8631F18CD214}" destId="{A1733CAB-C9EA-4392-8368-5CA21E4981FE}" srcOrd="0" destOrd="0" presId="urn:microsoft.com/office/officeart/2005/8/layout/chevron2"/>
    <dgm:cxn modelId="{B694831E-4D2F-400B-B982-532A873B56DB}" srcId="{78697499-5370-4E95-9ED7-FCCBCB0E3681}" destId="{CCC69F4C-2E9F-4776-96E2-C04FDC4D342E}" srcOrd="0" destOrd="0" parTransId="{8BBAFF18-99A4-4647-8964-D00333D1E442}" sibTransId="{C9A08BFC-EBC4-47B3-A4E0-E55CC71CAF69}"/>
    <dgm:cxn modelId="{4B4D8A76-CE77-486E-8D83-B28BEEAE3331}" srcId="{C6593FDC-7D1F-4D77-8B83-B4F56519BB51}" destId="{DB3E7F0C-BE41-48E5-A2CB-E68D34B6F3FF}" srcOrd="6" destOrd="0" parTransId="{2D5F6A49-08A8-4649-A1CF-8F919A7E0BAC}" sibTransId="{F4922515-971A-49B1-8014-A6085730D05E}"/>
    <dgm:cxn modelId="{45B8F5A2-3DCF-4D45-9A8C-A856838E8DC6}" type="presOf" srcId="{F1830F85-44F7-4839-81C5-CD8C38A8C3DA}" destId="{BC09B9C9-64DC-4BAD-B338-442BFBECFCEF}" srcOrd="0" destOrd="0" presId="urn:microsoft.com/office/officeart/2005/8/layout/chevron2"/>
    <dgm:cxn modelId="{FCF41A86-7F66-4805-960F-67BA27D7B8E5}" type="presOf" srcId="{6A2D04B9-0AEB-4569-944D-3A603E1D4C5E}" destId="{9C2D6776-7798-4B18-91AE-73728512AE0F}" srcOrd="0" destOrd="0" presId="urn:microsoft.com/office/officeart/2005/8/layout/chevron2"/>
    <dgm:cxn modelId="{C8C75D80-FCA1-4EFF-BA0C-413466C5C13A}" srcId="{E2B62916-1242-4E66-AD5A-E4F84DD5D558}" destId="{01FAEF9C-1737-434C-B20F-43601A9E392B}" srcOrd="0" destOrd="0" parTransId="{FFB8CC3A-37AF-4F74-A8B7-AE790B28C9A2}" sibTransId="{63BDC408-380F-40A4-B2F2-49C111FF73CB}"/>
    <dgm:cxn modelId="{F0851719-29E9-4638-B513-3ABE7889024C}" type="presOf" srcId="{3BBDB42B-5496-496D-A4E5-AD50F78DBF2C}" destId="{09BA1B09-B687-4D6F-A914-198483D88E6C}" srcOrd="0" destOrd="0" presId="urn:microsoft.com/office/officeart/2005/8/layout/chevron2"/>
    <dgm:cxn modelId="{B68E6DE8-D211-466A-8CBC-028172223CF6}" srcId="{C6593FDC-7D1F-4D77-8B83-B4F56519BB51}" destId="{D3571E41-E7ED-4D7E-86D0-8631F18CD214}" srcOrd="0" destOrd="0" parTransId="{55C1F9CF-B32F-4D3F-917B-E7E6343263D8}" sibTransId="{C4B05686-8E8C-456E-882F-47150B8C2217}"/>
    <dgm:cxn modelId="{4D03D4B4-5518-4D37-B04A-FA4C3F027BAB}" type="presOf" srcId="{331213FC-4CFB-4EFC-80A3-417F09CEC91F}" destId="{7D35630C-4E59-4B69-A8CA-503DF7B83CF3}" srcOrd="0" destOrd="0" presId="urn:microsoft.com/office/officeart/2005/8/layout/chevron2"/>
    <dgm:cxn modelId="{4F7F264C-0E87-47AA-B50A-15355AD2A5EB}" type="presParOf" srcId="{C0995224-30F7-41AD-847D-8B5E05ECFD0F}" destId="{C71AB4AA-2061-4817-BC26-C4A0FD74FEB1}" srcOrd="0" destOrd="0" presId="urn:microsoft.com/office/officeart/2005/8/layout/chevron2"/>
    <dgm:cxn modelId="{6F91C206-A638-4129-B913-E6957D934732}" type="presParOf" srcId="{C71AB4AA-2061-4817-BC26-C4A0FD74FEB1}" destId="{A1733CAB-C9EA-4392-8368-5CA21E4981FE}" srcOrd="0" destOrd="0" presId="urn:microsoft.com/office/officeart/2005/8/layout/chevron2"/>
    <dgm:cxn modelId="{B9AFB61C-0218-40EF-A1AC-62D9BEDF5A63}" type="presParOf" srcId="{C71AB4AA-2061-4817-BC26-C4A0FD74FEB1}" destId="{345B6002-F117-4219-9DE8-9F13D03A5A45}" srcOrd="1" destOrd="0" presId="urn:microsoft.com/office/officeart/2005/8/layout/chevron2"/>
    <dgm:cxn modelId="{E76C5EDF-D486-4A25-B7CF-B00536250AE2}" type="presParOf" srcId="{C0995224-30F7-41AD-847D-8B5E05ECFD0F}" destId="{D7BE5770-320C-4C28-BDA3-F44F05F5E119}" srcOrd="1" destOrd="0" presId="urn:microsoft.com/office/officeart/2005/8/layout/chevron2"/>
    <dgm:cxn modelId="{7501FF4A-F143-4BD3-82CA-832676A0665D}" type="presParOf" srcId="{C0995224-30F7-41AD-847D-8B5E05ECFD0F}" destId="{5F667D97-D8AA-4ABC-A420-ADA81A5A71B7}" srcOrd="2" destOrd="0" presId="urn:microsoft.com/office/officeart/2005/8/layout/chevron2"/>
    <dgm:cxn modelId="{6F9A7A43-899E-4B23-B2A1-0F966BE5B8C5}" type="presParOf" srcId="{5F667D97-D8AA-4ABC-A420-ADA81A5A71B7}" destId="{EC81D5EF-B44D-4FC5-B182-D7B132BE1ABB}" srcOrd="0" destOrd="0" presId="urn:microsoft.com/office/officeart/2005/8/layout/chevron2"/>
    <dgm:cxn modelId="{2B085AAB-7750-4881-B136-7B21D4104616}" type="presParOf" srcId="{5F667D97-D8AA-4ABC-A420-ADA81A5A71B7}" destId="{BC09B9C9-64DC-4BAD-B338-442BFBECFCEF}" srcOrd="1" destOrd="0" presId="urn:microsoft.com/office/officeart/2005/8/layout/chevron2"/>
    <dgm:cxn modelId="{6E52A5A1-527E-4D2A-8536-D68F6306CFEC}" type="presParOf" srcId="{C0995224-30F7-41AD-847D-8B5E05ECFD0F}" destId="{2C85EBE4-4D43-4864-BC82-6BCCD276D4F7}" srcOrd="3" destOrd="0" presId="urn:microsoft.com/office/officeart/2005/8/layout/chevron2"/>
    <dgm:cxn modelId="{CD5F4735-2DE7-483B-A646-37855DC94056}" type="presParOf" srcId="{C0995224-30F7-41AD-847D-8B5E05ECFD0F}" destId="{DF479D7E-D8E9-497C-8A9C-7C970345A5EB}" srcOrd="4" destOrd="0" presId="urn:microsoft.com/office/officeart/2005/8/layout/chevron2"/>
    <dgm:cxn modelId="{6BCA69CF-F6ED-456E-BCD6-198AF8482FA5}" type="presParOf" srcId="{DF479D7E-D8E9-497C-8A9C-7C970345A5EB}" destId="{09BA1B09-B687-4D6F-A914-198483D88E6C}" srcOrd="0" destOrd="0" presId="urn:microsoft.com/office/officeart/2005/8/layout/chevron2"/>
    <dgm:cxn modelId="{7CAB957F-D508-463A-8B75-527739420727}" type="presParOf" srcId="{DF479D7E-D8E9-497C-8A9C-7C970345A5EB}" destId="{8FA69E9D-D74A-4384-AE67-CF87195A2559}" srcOrd="1" destOrd="0" presId="urn:microsoft.com/office/officeart/2005/8/layout/chevron2"/>
    <dgm:cxn modelId="{149FB11A-CEFC-4F36-A63E-608824DDD204}" type="presParOf" srcId="{C0995224-30F7-41AD-847D-8B5E05ECFD0F}" destId="{CA40B287-D931-42D4-9B5F-355A594D2B29}" srcOrd="5" destOrd="0" presId="urn:microsoft.com/office/officeart/2005/8/layout/chevron2"/>
    <dgm:cxn modelId="{F0391564-CF5B-4A94-BD99-568CBBA96166}" type="presParOf" srcId="{C0995224-30F7-41AD-847D-8B5E05ECFD0F}" destId="{E2B5B133-DD09-4F07-AC42-74BA503ED452}" srcOrd="6" destOrd="0" presId="urn:microsoft.com/office/officeart/2005/8/layout/chevron2"/>
    <dgm:cxn modelId="{97E53B1E-9A50-44EA-B589-1FFC423F85AC}" type="presParOf" srcId="{E2B5B133-DD09-4F07-AC42-74BA503ED452}" destId="{4AA9C931-92E6-4022-A5AF-6F35EC0F235E}" srcOrd="0" destOrd="0" presId="urn:microsoft.com/office/officeart/2005/8/layout/chevron2"/>
    <dgm:cxn modelId="{1229E2AE-E727-49C5-9DD7-D278F75B5398}" type="presParOf" srcId="{E2B5B133-DD09-4F07-AC42-74BA503ED452}" destId="{603E420A-EEBB-4021-B3E8-1AF0442AA68A}" srcOrd="1" destOrd="0" presId="urn:microsoft.com/office/officeart/2005/8/layout/chevron2"/>
    <dgm:cxn modelId="{9634B86B-6510-4482-A267-69E52DF8F168}" type="presParOf" srcId="{C0995224-30F7-41AD-847D-8B5E05ECFD0F}" destId="{1B034729-FC44-4CBC-ACF6-B4B63E7CDC32}" srcOrd="7" destOrd="0" presId="urn:microsoft.com/office/officeart/2005/8/layout/chevron2"/>
    <dgm:cxn modelId="{2323343A-5FDD-456C-9A96-549215D5AFC8}" type="presParOf" srcId="{C0995224-30F7-41AD-847D-8B5E05ECFD0F}" destId="{647DE4F6-73F9-4B54-925A-0A3B9968DFFF}" srcOrd="8" destOrd="0" presId="urn:microsoft.com/office/officeart/2005/8/layout/chevron2"/>
    <dgm:cxn modelId="{61EA94D5-CECA-4FCC-A860-7D1488D308C5}" type="presParOf" srcId="{647DE4F6-73F9-4B54-925A-0A3B9968DFFF}" destId="{6519C8EB-D697-43EC-B6DA-1F932E0FD15C}" srcOrd="0" destOrd="0" presId="urn:microsoft.com/office/officeart/2005/8/layout/chevron2"/>
    <dgm:cxn modelId="{92AC0171-ECD1-4285-8AAF-E9278BB915A0}" type="presParOf" srcId="{647DE4F6-73F9-4B54-925A-0A3B9968DFFF}" destId="{C2787587-9412-441A-8648-D5E1014129C1}" srcOrd="1" destOrd="0" presId="urn:microsoft.com/office/officeart/2005/8/layout/chevron2"/>
    <dgm:cxn modelId="{2008AE1D-F6F2-407C-B849-8F46A08123C2}" type="presParOf" srcId="{C0995224-30F7-41AD-847D-8B5E05ECFD0F}" destId="{DA006E13-C3C0-4B03-A86E-C2AC8AEA13CA}" srcOrd="9" destOrd="0" presId="urn:microsoft.com/office/officeart/2005/8/layout/chevron2"/>
    <dgm:cxn modelId="{22DD3046-7D75-46A8-BF78-0127DB0A67BF}" type="presParOf" srcId="{C0995224-30F7-41AD-847D-8B5E05ECFD0F}" destId="{E24C68B2-9C7F-4830-983E-BC9769F32588}" srcOrd="10" destOrd="0" presId="urn:microsoft.com/office/officeart/2005/8/layout/chevron2"/>
    <dgm:cxn modelId="{BD67074A-8CDB-4126-A048-C33E2350B9D5}" type="presParOf" srcId="{E24C68B2-9C7F-4830-983E-BC9769F32588}" destId="{7D35630C-4E59-4B69-A8CA-503DF7B83CF3}" srcOrd="0" destOrd="0" presId="urn:microsoft.com/office/officeart/2005/8/layout/chevron2"/>
    <dgm:cxn modelId="{0FE4432D-AE92-4070-98A0-E288187AC07B}" type="presParOf" srcId="{E24C68B2-9C7F-4830-983E-BC9769F32588}" destId="{9C2D6776-7798-4B18-91AE-73728512AE0F}" srcOrd="1" destOrd="0" presId="urn:microsoft.com/office/officeart/2005/8/layout/chevron2"/>
    <dgm:cxn modelId="{1104341E-3713-4AFD-91D3-C671746D3085}" type="presParOf" srcId="{C0995224-30F7-41AD-847D-8B5E05ECFD0F}" destId="{1F8686ED-854A-4A83-8D4C-1C7056937491}" srcOrd="11" destOrd="0" presId="urn:microsoft.com/office/officeart/2005/8/layout/chevron2"/>
    <dgm:cxn modelId="{89F53B44-C3B0-4B4A-9316-7A3B3FA53A96}" type="presParOf" srcId="{C0995224-30F7-41AD-847D-8B5E05ECFD0F}" destId="{02E07C93-A095-4467-A0D5-E6F9859204E6}" srcOrd="12" destOrd="0" presId="urn:microsoft.com/office/officeart/2005/8/layout/chevron2"/>
    <dgm:cxn modelId="{86BF7C4B-ED33-47F3-B672-93DCB76CFEAF}" type="presParOf" srcId="{02E07C93-A095-4467-A0D5-E6F9859204E6}" destId="{82EB96ED-2E16-491E-BD01-A4A226B88F5E}" srcOrd="0" destOrd="0" presId="urn:microsoft.com/office/officeart/2005/8/layout/chevron2"/>
    <dgm:cxn modelId="{6E39EF30-4232-45B0-8A1D-A2833D566F28}" type="presParOf" srcId="{02E07C93-A095-4467-A0D5-E6F9859204E6}" destId="{9E601322-FF4C-4314-8FEC-7CF187AF5AF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675B3-3F51-4C4C-885A-604AE9DCF0CF}">
      <dsp:nvSpPr>
        <dsp:cNvPr id="0" name=""/>
        <dsp:cNvSpPr/>
      </dsp:nvSpPr>
      <dsp:spPr>
        <a:xfrm>
          <a:off x="263054" y="0"/>
          <a:ext cx="7699565" cy="7157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baseline="0" dirty="0" smtClean="0">
              <a:latin typeface="Times New Roman" pitchFamily="18" charset="0"/>
              <a:cs typeface="Times New Roman" pitchFamily="18" charset="0"/>
            </a:rPr>
            <a:t>МЕРОПРИЯТИЯ ШКОЛЫ «</a:t>
          </a:r>
          <a:r>
            <a:rPr lang="ru-RU" sz="2400" b="1" kern="1200" cap="all" baseline="0" dirty="0" err="1" smtClean="0">
              <a:latin typeface="Times New Roman" pitchFamily="18" charset="0"/>
              <a:cs typeface="Times New Roman" pitchFamily="18" charset="0"/>
            </a:rPr>
            <a:t>Речеград</a:t>
          </a:r>
          <a:r>
            <a:rPr lang="ru-RU" sz="2400" b="1" kern="1200" cap="all" baseline="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2400" b="1" kern="1200" cap="all" baseline="0" dirty="0">
            <a:latin typeface="Times New Roman" pitchFamily="18" charset="0"/>
            <a:cs typeface="Times New Roman" pitchFamily="18" charset="0"/>
          </a:endParaRPr>
        </a:p>
      </dsp:txBody>
      <dsp:txXfrm>
        <a:off x="297994" y="34940"/>
        <a:ext cx="7629685" cy="645866"/>
      </dsp:txXfrm>
    </dsp:sp>
    <dsp:sp modelId="{4B188CA0-3369-4C5A-9D8E-CB5AA78F230E}">
      <dsp:nvSpPr>
        <dsp:cNvPr id="0" name=""/>
        <dsp:cNvSpPr/>
      </dsp:nvSpPr>
      <dsp:spPr>
        <a:xfrm>
          <a:off x="0" y="813684"/>
          <a:ext cx="8350939" cy="2251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142" tIns="30480" rIns="170688" bIns="30480" numCol="1" spcCol="1270" anchor="t" anchorCtr="0">
          <a:noAutofit/>
        </a:bodyPr>
        <a:lstStyle/>
        <a:p>
          <a:pPr marL="228600" lvl="1" indent="-22860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В течение 2020-2021 уч. года проведено 19 мероприятий (2 раза в месяц по субботам):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1" indent="711200" algn="l" defTabSz="98742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 индивидуальные коррекционные занятия,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0" lvl="1" indent="711200" algn="l" defTabSz="98742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логоритмика</a:t>
          </a: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 занятия физической культурой,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lvl="1" indent="711200" algn="l" defTabSz="98742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развивающие занятия для ручного творчества,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lvl="1" indent="711200" algn="l" defTabSz="98742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консультирование родителей.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813684"/>
        <a:ext cx="8350939" cy="2251466"/>
      </dsp:txXfrm>
    </dsp:sp>
    <dsp:sp modelId="{EB6C7867-1C51-4425-BD97-185ECBF35B80}">
      <dsp:nvSpPr>
        <dsp:cNvPr id="0" name=""/>
        <dsp:cNvSpPr/>
      </dsp:nvSpPr>
      <dsp:spPr>
        <a:xfrm>
          <a:off x="417546" y="2974179"/>
          <a:ext cx="7691214" cy="8554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baseline="0" dirty="0" err="1" smtClean="0">
              <a:latin typeface="Times New Roman" pitchFamily="18" charset="0"/>
              <a:cs typeface="Times New Roman" pitchFamily="18" charset="0"/>
            </a:rPr>
            <a:t>УчастНИКИ</a:t>
          </a:r>
          <a:r>
            <a:rPr lang="ru-RU" sz="2400" b="1" kern="1200" cap="all" baseline="0" dirty="0" smtClean="0">
              <a:latin typeface="Times New Roman" pitchFamily="18" charset="0"/>
              <a:cs typeface="Times New Roman" pitchFamily="18" charset="0"/>
            </a:rPr>
            <a:t> ПРОЕКТОВ</a:t>
          </a:r>
          <a:endParaRPr lang="ru-RU" sz="2400" kern="1200" cap="all" baseline="0" dirty="0"/>
        </a:p>
      </dsp:txBody>
      <dsp:txXfrm>
        <a:off x="459308" y="3015941"/>
        <a:ext cx="7607690" cy="771971"/>
      </dsp:txXfrm>
    </dsp:sp>
    <dsp:sp modelId="{BCCA1DE5-905A-4D63-AF86-5231BD321EF2}">
      <dsp:nvSpPr>
        <dsp:cNvPr id="0" name=""/>
        <dsp:cNvSpPr/>
      </dsp:nvSpPr>
      <dsp:spPr>
        <a:xfrm>
          <a:off x="0" y="3852846"/>
          <a:ext cx="8350939" cy="1480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142" tIns="30480" rIns="170688" bIns="30480" numCol="1" spcCol="1270" anchor="t" anchorCtr="0">
          <a:noAutofit/>
        </a:bodyPr>
        <a:lstStyle/>
        <a:p>
          <a:pPr marL="230400" lvl="1" indent="-23040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студенты-волонтеры 2, 3, 4 курсов профиля «Логопедия» - 40 участников,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230400" lvl="1" indent="-23040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дети дошкольного возраста и учащиеся младших классов – 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25 участников.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852846"/>
        <a:ext cx="8350939" cy="1480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95998-74FB-4555-B838-DF4D00E9A404}">
      <dsp:nvSpPr>
        <dsp:cNvPr id="0" name=""/>
        <dsp:cNvSpPr/>
      </dsp:nvSpPr>
      <dsp:spPr>
        <a:xfrm>
          <a:off x="436015" y="189761"/>
          <a:ext cx="3625453" cy="14501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ЛОГОПЕДИЧЕСКАЯ ШКОЛА ВЫХОДНОГО ДНЯ «РЕЧЕГРАД»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6015" y="189761"/>
        <a:ext cx="3625453" cy="1450181"/>
      </dsp:txXfrm>
    </dsp:sp>
    <dsp:sp modelId="{AFE1FCFA-4E76-44BE-8305-BD2CB2D57334}">
      <dsp:nvSpPr>
        <dsp:cNvPr id="0" name=""/>
        <dsp:cNvSpPr/>
      </dsp:nvSpPr>
      <dsp:spPr>
        <a:xfrm>
          <a:off x="796113" y="2062211"/>
          <a:ext cx="2807587" cy="277062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97905B-F3A6-4398-AF69-2C60AD6DD1F3}">
      <dsp:nvSpPr>
        <dsp:cNvPr id="0" name=""/>
        <dsp:cNvSpPr/>
      </dsp:nvSpPr>
      <dsp:spPr>
        <a:xfrm>
          <a:off x="4257641" y="189745"/>
          <a:ext cx="3625453" cy="1450181"/>
        </a:xfrm>
        <a:prstGeom prst="rect">
          <a:avLst/>
        </a:prstGeom>
        <a:gradFill rotWithShape="0">
          <a:gsLst>
            <a:gs pos="0">
              <a:schemeClr val="accent2">
                <a:hueOff val="-665912"/>
                <a:satOff val="-293"/>
                <a:lumOff val="784"/>
                <a:alphaOff val="0"/>
                <a:shade val="85000"/>
                <a:satMod val="130000"/>
              </a:schemeClr>
            </a:gs>
            <a:gs pos="34000">
              <a:schemeClr val="accent2">
                <a:hueOff val="-665912"/>
                <a:satOff val="-293"/>
                <a:lumOff val="784"/>
                <a:alphaOff val="0"/>
                <a:shade val="87000"/>
                <a:satMod val="125000"/>
              </a:schemeClr>
            </a:gs>
            <a:gs pos="70000">
              <a:schemeClr val="accent2">
                <a:hueOff val="-665912"/>
                <a:satOff val="-293"/>
                <a:lumOff val="78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665912"/>
                <a:satOff val="-293"/>
                <a:lumOff val="78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«ШКОЛА ЗАБОТЛИВЫХ РОДИТЕЛЕЙ»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57641" y="189745"/>
        <a:ext cx="3625453" cy="1450181"/>
      </dsp:txXfrm>
    </dsp:sp>
    <dsp:sp modelId="{CD72FD0A-FDB3-4971-ADCC-8DB728CFC69B}">
      <dsp:nvSpPr>
        <dsp:cNvPr id="0" name=""/>
        <dsp:cNvSpPr/>
      </dsp:nvSpPr>
      <dsp:spPr>
        <a:xfrm>
          <a:off x="4324948" y="2174161"/>
          <a:ext cx="3419346" cy="265108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-928921"/>
              <a:satOff val="1961"/>
              <a:lumOff val="202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9780BE-9B04-48E0-AA92-0DB0C151A724}">
      <dsp:nvSpPr>
        <dsp:cNvPr id="0" name=""/>
        <dsp:cNvSpPr/>
      </dsp:nvSpPr>
      <dsp:spPr>
        <a:xfrm>
          <a:off x="8069877" y="189746"/>
          <a:ext cx="3912951" cy="1450181"/>
        </a:xfrm>
        <a:prstGeom prst="rect">
          <a:avLst/>
        </a:prstGeom>
        <a:gradFill rotWithShape="0">
          <a:gsLst>
            <a:gs pos="0">
              <a:schemeClr val="accent2">
                <a:hueOff val="-1331825"/>
                <a:satOff val="-586"/>
                <a:lumOff val="1569"/>
                <a:alphaOff val="0"/>
                <a:shade val="85000"/>
                <a:satMod val="130000"/>
              </a:schemeClr>
            </a:gs>
            <a:gs pos="34000">
              <a:schemeClr val="accent2">
                <a:hueOff val="-1331825"/>
                <a:satOff val="-586"/>
                <a:lumOff val="1569"/>
                <a:alphaOff val="0"/>
                <a:shade val="87000"/>
                <a:satMod val="125000"/>
              </a:schemeClr>
            </a:gs>
            <a:gs pos="70000">
              <a:schemeClr val="accent2">
                <a:hueOff val="-1331825"/>
                <a:satOff val="-586"/>
                <a:lumOff val="156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331825"/>
                <a:satOff val="-586"/>
                <a:lumOff val="156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Инклюзивная культура </a:t>
          </a:r>
          <a:b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как составляющая образовательного пространства  педагогического вуза</a:t>
          </a:r>
          <a:b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(на примере факультета </a:t>
          </a:r>
          <a:b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800" b="1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ПиМДНиДО</a:t>
          </a: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8069877" y="189746"/>
        <a:ext cx="3912951" cy="1450181"/>
      </dsp:txXfrm>
    </dsp:sp>
    <dsp:sp modelId="{96BD2CC7-7E54-4ECC-958B-2C395E616E7B}">
      <dsp:nvSpPr>
        <dsp:cNvPr id="0" name=""/>
        <dsp:cNvSpPr/>
      </dsp:nvSpPr>
      <dsp:spPr>
        <a:xfrm>
          <a:off x="8237337" y="2170212"/>
          <a:ext cx="3649453" cy="2705893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-1857841"/>
              <a:satOff val="3922"/>
              <a:lumOff val="404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675B3-3F51-4C4C-885A-604AE9DCF0CF}">
      <dsp:nvSpPr>
        <dsp:cNvPr id="0" name=""/>
        <dsp:cNvSpPr/>
      </dsp:nvSpPr>
      <dsp:spPr>
        <a:xfrm>
          <a:off x="256031" y="0"/>
          <a:ext cx="7494016" cy="5643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baseline="0" dirty="0" smtClean="0">
              <a:latin typeface="Times New Roman" pitchFamily="18" charset="0"/>
              <a:cs typeface="Times New Roman" pitchFamily="18" charset="0"/>
            </a:rPr>
            <a:t>Публикационная активность</a:t>
          </a:r>
          <a:endParaRPr lang="ru-RU" sz="2400" b="1" kern="1200" cap="all" baseline="0" dirty="0">
            <a:latin typeface="Times New Roman" pitchFamily="18" charset="0"/>
            <a:cs typeface="Times New Roman" pitchFamily="18" charset="0"/>
          </a:endParaRPr>
        </a:p>
      </dsp:txBody>
      <dsp:txXfrm>
        <a:off x="283580" y="27549"/>
        <a:ext cx="7438918" cy="509240"/>
      </dsp:txXfrm>
    </dsp:sp>
    <dsp:sp modelId="{4B188CA0-3369-4C5A-9D8E-CB5AA78F230E}">
      <dsp:nvSpPr>
        <dsp:cNvPr id="0" name=""/>
        <dsp:cNvSpPr/>
      </dsp:nvSpPr>
      <dsp:spPr>
        <a:xfrm>
          <a:off x="0" y="674514"/>
          <a:ext cx="8128000" cy="1602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Опубликованы: 23 научных статьи (ВАК – 2, РИНЦ – 10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)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800" kern="1200" dirty="0"/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Готовится к печати:  1 учебное пособие (с присвоением 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ISBN)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, объем: 10п.л., 1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4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научных статей, в том числе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студенческих.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674514"/>
        <a:ext cx="8128000" cy="1602072"/>
      </dsp:txXfrm>
    </dsp:sp>
    <dsp:sp modelId="{EB6C7867-1C51-4425-BD97-185ECBF35B80}">
      <dsp:nvSpPr>
        <dsp:cNvPr id="0" name=""/>
        <dsp:cNvSpPr/>
      </dsp:nvSpPr>
      <dsp:spPr>
        <a:xfrm>
          <a:off x="275864" y="1546369"/>
          <a:ext cx="7485888" cy="622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baseline="0" dirty="0" smtClean="0">
              <a:latin typeface="Times New Roman" pitchFamily="18" charset="0"/>
              <a:cs typeface="Times New Roman" pitchFamily="18" charset="0"/>
            </a:rPr>
            <a:t>ПРОФОРИЕНТАЦИОННЫЕ МЕРОПРИЯТИЯ</a:t>
          </a:r>
          <a:endParaRPr lang="ru-RU" sz="2400" kern="1200" cap="all" baseline="0" dirty="0"/>
        </a:p>
      </dsp:txBody>
      <dsp:txXfrm>
        <a:off x="306232" y="1576737"/>
        <a:ext cx="7425152" cy="561358"/>
      </dsp:txXfrm>
    </dsp:sp>
    <dsp:sp modelId="{BCCA1DE5-905A-4D63-AF86-5231BD321EF2}">
      <dsp:nvSpPr>
        <dsp:cNvPr id="0" name=""/>
        <dsp:cNvSpPr/>
      </dsp:nvSpPr>
      <dsp:spPr>
        <a:xfrm>
          <a:off x="0" y="2345481"/>
          <a:ext cx="8128000" cy="153179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2860" rIns="128016" bIns="22860" numCol="1" spcCol="1270" anchor="t" anchorCtr="0">
          <a:noAutofit/>
        </a:bodyPr>
        <a:lstStyle/>
        <a:p>
          <a:pPr marL="174625" lvl="1" indent="-174625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Каллиграфический диктант для учащихся школ г.Таганрога.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Викторина «Зачем мне грамотная речь? (МБОУ СОШ № 10 г.Таганрога).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«Мир профессий – мой выбор, мой успех» (МБОУ СОШ № 9 п.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Н. Целина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«Я и мир профессий» (МБОУ СОШ № 24 г. Новошахтинска).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345481"/>
        <a:ext cx="8128000" cy="1531799"/>
      </dsp:txXfrm>
    </dsp:sp>
    <dsp:sp modelId="{5F2C88DD-8714-41AB-B2DB-F4B6CF6EF70B}">
      <dsp:nvSpPr>
        <dsp:cNvPr id="0" name=""/>
        <dsp:cNvSpPr/>
      </dsp:nvSpPr>
      <dsp:spPr>
        <a:xfrm>
          <a:off x="333816" y="3637352"/>
          <a:ext cx="7485888" cy="622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cap="all" baseline="0" dirty="0" err="1" smtClean="0">
              <a:latin typeface="Times New Roman" pitchFamily="18" charset="0"/>
              <a:cs typeface="Times New Roman" pitchFamily="18" charset="0"/>
            </a:rPr>
            <a:t>грантовая</a:t>
          </a:r>
          <a:r>
            <a:rPr lang="ru-RU" sz="2600" b="1" kern="1200" cap="all" baseline="0" dirty="0" smtClean="0">
              <a:latin typeface="Times New Roman" pitchFamily="18" charset="0"/>
              <a:cs typeface="Times New Roman" pitchFamily="18" charset="0"/>
            </a:rPr>
            <a:t> деятельность</a:t>
          </a:r>
          <a:endParaRPr lang="ru-RU" sz="2600" kern="1200" cap="all" baseline="0" dirty="0"/>
        </a:p>
      </dsp:txBody>
      <dsp:txXfrm>
        <a:off x="364184" y="3667720"/>
        <a:ext cx="7425152" cy="5613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56E9F-9C8D-47E1-B351-16497E21B86C}">
      <dsp:nvSpPr>
        <dsp:cNvPr id="0" name=""/>
        <dsp:cNvSpPr/>
      </dsp:nvSpPr>
      <dsp:spPr>
        <a:xfrm>
          <a:off x="0" y="893900"/>
          <a:ext cx="8480206" cy="12903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8158" tIns="562356" rIns="658158" bIns="128016" numCol="1" spcCol="1270" anchor="t" anchorCtr="0">
          <a:noAutofit/>
        </a:bodyPr>
        <a:lstStyle/>
        <a:p>
          <a:pPr marL="261938" lvl="1" indent="-261938" algn="just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261938" lvl="1" indent="-261938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261938" lvl="1" indent="-261938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261938" lvl="1" indent="-261938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261938" lvl="1" indent="-261938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261938" lvl="1" indent="-261938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261938" lvl="1" indent="-261938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893900"/>
        <a:ext cx="8480206" cy="1290347"/>
      </dsp:txXfrm>
    </dsp:sp>
    <dsp:sp modelId="{A47BD356-6BCF-4723-B08E-7A25C48CE17E}">
      <dsp:nvSpPr>
        <dsp:cNvPr id="0" name=""/>
        <dsp:cNvSpPr/>
      </dsp:nvSpPr>
      <dsp:spPr>
        <a:xfrm>
          <a:off x="511097" y="0"/>
          <a:ext cx="7762220" cy="79626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372" tIns="0" rIns="22437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baseline="0" dirty="0" smtClean="0">
              <a:latin typeface="Times New Roman" pitchFamily="18" charset="0"/>
              <a:cs typeface="Times New Roman" pitchFamily="18" charset="0"/>
            </a:rPr>
            <a:t>Участие в научных конференциях, ФОРУМАХ и конкурсах</a:t>
          </a:r>
          <a:endParaRPr lang="ru-RU" sz="2400" b="1" kern="1200" cap="all" baseline="0" dirty="0">
            <a:latin typeface="Times New Roman" pitchFamily="18" charset="0"/>
            <a:cs typeface="Times New Roman" pitchFamily="18" charset="0"/>
          </a:endParaRPr>
        </a:p>
      </dsp:txBody>
      <dsp:txXfrm>
        <a:off x="549967" y="38870"/>
        <a:ext cx="7684480" cy="718521"/>
      </dsp:txXfrm>
    </dsp:sp>
    <dsp:sp modelId="{4F82EF70-7BC8-495E-8B90-B3E41D808BDC}">
      <dsp:nvSpPr>
        <dsp:cNvPr id="0" name=""/>
        <dsp:cNvSpPr/>
      </dsp:nvSpPr>
      <dsp:spPr>
        <a:xfrm>
          <a:off x="87006" y="2470656"/>
          <a:ext cx="8337823" cy="1175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8158" tIns="562356" rIns="658158" bIns="135128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продолжается социальное партнёрство с Центром реабилитации детей</a:t>
          </a:r>
          <a:r>
            <a:rPr lang="en-US" sz="190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инвалидов г. Ростова-на-Дону и ДОУ г.Таганрога.</a:t>
          </a:r>
          <a:endParaRPr lang="ru-RU" sz="19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006" y="2470656"/>
        <a:ext cx="8337823" cy="1175024"/>
      </dsp:txXfrm>
    </dsp:sp>
    <dsp:sp modelId="{2281A56A-C672-4A2D-9A3D-24E78EC184C7}">
      <dsp:nvSpPr>
        <dsp:cNvPr id="0" name=""/>
        <dsp:cNvSpPr/>
      </dsp:nvSpPr>
      <dsp:spPr>
        <a:xfrm>
          <a:off x="614484" y="2215755"/>
          <a:ext cx="7816952" cy="79626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372" tIns="0" rIns="22437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baseline="0" dirty="0" smtClean="0">
              <a:latin typeface="Times New Roman" pitchFamily="18" charset="0"/>
              <a:cs typeface="Times New Roman" pitchFamily="18" charset="0"/>
            </a:rPr>
            <a:t>Партнерская деятельность</a:t>
          </a:r>
          <a:endParaRPr lang="ru-RU" sz="2400" b="1" kern="1200" cap="all" baseline="0" dirty="0">
            <a:latin typeface="Times New Roman" pitchFamily="18" charset="0"/>
            <a:cs typeface="Times New Roman" pitchFamily="18" charset="0"/>
          </a:endParaRPr>
        </a:p>
      </dsp:txBody>
      <dsp:txXfrm>
        <a:off x="653354" y="2254625"/>
        <a:ext cx="7739212" cy="718521"/>
      </dsp:txXfrm>
    </dsp:sp>
    <dsp:sp modelId="{7B1F3152-9B04-4963-9D46-8AB1CFB59678}">
      <dsp:nvSpPr>
        <dsp:cNvPr id="0" name=""/>
        <dsp:cNvSpPr/>
      </dsp:nvSpPr>
      <dsp:spPr>
        <a:xfrm>
          <a:off x="0" y="3961223"/>
          <a:ext cx="8480206" cy="17446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8158" tIns="562356" rIns="658158" bIns="128016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поддержка благотворительного фонда «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Синара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» (200 тыс. руб.),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победа в конкурсе публичных годовых отчетов НКО (50 тыс. руб.),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победа в конкурсе городских субсидий (50 тыс. руб.),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победа в конкурсе областных субсидий (350 тыс. руб.).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961223"/>
        <a:ext cx="8480206" cy="1744640"/>
      </dsp:txXfrm>
    </dsp:sp>
    <dsp:sp modelId="{F97810CD-CEA8-4825-AC9C-B64E72FF891F}">
      <dsp:nvSpPr>
        <dsp:cNvPr id="0" name=""/>
        <dsp:cNvSpPr/>
      </dsp:nvSpPr>
      <dsp:spPr>
        <a:xfrm>
          <a:off x="521795" y="3702212"/>
          <a:ext cx="7958410" cy="79626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372" tIns="0" rIns="22437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all" baseline="0" dirty="0" smtClean="0">
              <a:latin typeface="Times New Roman" pitchFamily="18" charset="0"/>
              <a:cs typeface="Times New Roman" pitchFamily="18" charset="0"/>
            </a:rPr>
            <a:t>ХОЗДОГОВОРНАЯ деятельность</a:t>
          </a:r>
          <a:endParaRPr lang="ru-RU" sz="2400" b="1" kern="1200" cap="all" baseline="0" dirty="0">
            <a:latin typeface="Times New Roman" pitchFamily="18" charset="0"/>
            <a:cs typeface="Times New Roman" pitchFamily="18" charset="0"/>
          </a:endParaRPr>
        </a:p>
      </dsp:txBody>
      <dsp:txXfrm>
        <a:off x="560665" y="3741082"/>
        <a:ext cx="7880670" cy="7185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733CAB-C9EA-4392-8368-5CA21E4981FE}">
      <dsp:nvSpPr>
        <dsp:cNvPr id="0" name=""/>
        <dsp:cNvSpPr/>
      </dsp:nvSpPr>
      <dsp:spPr>
        <a:xfrm rot="5400000">
          <a:off x="-136310" y="142581"/>
          <a:ext cx="908738" cy="6361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 </a:t>
          </a:r>
          <a:endParaRPr lang="ru-RU" sz="500" kern="1200" dirty="0"/>
        </a:p>
      </dsp:txBody>
      <dsp:txXfrm rot="-5400000">
        <a:off x="1" y="324328"/>
        <a:ext cx="636116" cy="272622"/>
      </dsp:txXfrm>
    </dsp:sp>
    <dsp:sp modelId="{345B6002-F117-4219-9DE8-9F13D03A5A45}">
      <dsp:nvSpPr>
        <dsp:cNvPr id="0" name=""/>
        <dsp:cNvSpPr/>
      </dsp:nvSpPr>
      <dsp:spPr>
        <a:xfrm rot="5400000">
          <a:off x="5951413" y="-5033254"/>
          <a:ext cx="590679" cy="112212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Подготовка учебно-методических комплектов для родителей и специалистов образовательных учреждений по обучению и воспитанию детей дошкольного и школьного возраста с ОВЗ.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36117" y="310877"/>
        <a:ext cx="11192438" cy="533009"/>
      </dsp:txXfrm>
    </dsp:sp>
    <dsp:sp modelId="{EC81D5EF-B44D-4FC5-B182-D7B132BE1ABB}">
      <dsp:nvSpPr>
        <dsp:cNvPr id="0" name=""/>
        <dsp:cNvSpPr/>
      </dsp:nvSpPr>
      <dsp:spPr>
        <a:xfrm rot="5400000">
          <a:off x="-136310" y="968485"/>
          <a:ext cx="908738" cy="6361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 </a:t>
          </a:r>
          <a:endParaRPr lang="ru-RU" sz="500" kern="1200" dirty="0"/>
        </a:p>
      </dsp:txBody>
      <dsp:txXfrm rot="-5400000">
        <a:off x="1" y="1150232"/>
        <a:ext cx="636116" cy="272622"/>
      </dsp:txXfrm>
    </dsp:sp>
    <dsp:sp modelId="{BC09B9C9-64DC-4BAD-B338-442BFBECFCEF}">
      <dsp:nvSpPr>
        <dsp:cNvPr id="0" name=""/>
        <dsp:cNvSpPr/>
      </dsp:nvSpPr>
      <dsp:spPr>
        <a:xfrm rot="5400000">
          <a:off x="5951413" y="-4219920"/>
          <a:ext cx="590679" cy="112212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Публикация методического пособия, издание ряда научно-практических статей по результатам научных исследований и педагогической деятельности с детьми.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36117" y="1124211"/>
        <a:ext cx="11192438" cy="533009"/>
      </dsp:txXfrm>
    </dsp:sp>
    <dsp:sp modelId="{09BA1B09-B687-4D6F-A914-198483D88E6C}">
      <dsp:nvSpPr>
        <dsp:cNvPr id="0" name=""/>
        <dsp:cNvSpPr/>
      </dsp:nvSpPr>
      <dsp:spPr>
        <a:xfrm rot="5400000">
          <a:off x="-136310" y="1794390"/>
          <a:ext cx="908738" cy="6361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1976137"/>
        <a:ext cx="636116" cy="272622"/>
      </dsp:txXfrm>
    </dsp:sp>
    <dsp:sp modelId="{8FA69E9D-D74A-4384-AE67-CF87195A2559}">
      <dsp:nvSpPr>
        <dsp:cNvPr id="0" name=""/>
        <dsp:cNvSpPr/>
      </dsp:nvSpPr>
      <dsp:spPr>
        <a:xfrm rot="5400000">
          <a:off x="5951413" y="-3392067"/>
          <a:ext cx="590679" cy="112212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Укрепление сообщества специалистов, деятельность которых направлена на работу с различными категориями детей и взрослых, нуждающихся в коррекционно-логопедической и социально-психологической помощи.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36117" y="1952064"/>
        <a:ext cx="11192438" cy="533009"/>
      </dsp:txXfrm>
    </dsp:sp>
    <dsp:sp modelId="{4AA9C931-92E6-4022-A5AF-6F35EC0F235E}">
      <dsp:nvSpPr>
        <dsp:cNvPr id="0" name=""/>
        <dsp:cNvSpPr/>
      </dsp:nvSpPr>
      <dsp:spPr>
        <a:xfrm rot="5400000">
          <a:off x="-136310" y="2620294"/>
          <a:ext cx="908738" cy="6361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ru-RU" sz="500" kern="1200" dirty="0"/>
        </a:p>
      </dsp:txBody>
      <dsp:txXfrm rot="-5400000">
        <a:off x="1" y="2802041"/>
        <a:ext cx="636116" cy="272622"/>
      </dsp:txXfrm>
    </dsp:sp>
    <dsp:sp modelId="{603E420A-EEBB-4021-B3E8-1AF0442AA68A}">
      <dsp:nvSpPr>
        <dsp:cNvPr id="0" name=""/>
        <dsp:cNvSpPr/>
      </dsp:nvSpPr>
      <dsp:spPr>
        <a:xfrm rot="5400000">
          <a:off x="5951413" y="-2657476"/>
          <a:ext cx="590679" cy="112212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Создание семейного клуба выходного дня для вовлечения родителей в коррекционно-педагогический процесс с целью повышения компетентности в вопросах обучения и воспитания детей.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36117" y="2686655"/>
        <a:ext cx="11192438" cy="533009"/>
      </dsp:txXfrm>
    </dsp:sp>
    <dsp:sp modelId="{6519C8EB-D697-43EC-B6DA-1F932E0FD15C}">
      <dsp:nvSpPr>
        <dsp:cNvPr id="0" name=""/>
        <dsp:cNvSpPr/>
      </dsp:nvSpPr>
      <dsp:spPr>
        <a:xfrm rot="5400000">
          <a:off x="-136310" y="3446198"/>
          <a:ext cx="908738" cy="6361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 </a:t>
          </a:r>
          <a:endParaRPr lang="ru-RU" sz="500" kern="1200" dirty="0"/>
        </a:p>
      </dsp:txBody>
      <dsp:txXfrm rot="-5400000">
        <a:off x="1" y="3627945"/>
        <a:ext cx="636116" cy="272622"/>
      </dsp:txXfrm>
    </dsp:sp>
    <dsp:sp modelId="{C2787587-9412-441A-8648-D5E1014129C1}">
      <dsp:nvSpPr>
        <dsp:cNvPr id="0" name=""/>
        <dsp:cNvSpPr/>
      </dsp:nvSpPr>
      <dsp:spPr>
        <a:xfrm rot="5400000">
          <a:off x="5951413" y="-1891797"/>
          <a:ext cx="590679" cy="112212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Налаживание сотрудничества со студенческим спортивным клубом ТИ имени А.П. Чехова (адаптивное самбо для детей с ОВЗ). 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36117" y="3452334"/>
        <a:ext cx="11192438" cy="533009"/>
      </dsp:txXfrm>
    </dsp:sp>
    <dsp:sp modelId="{7D35630C-4E59-4B69-A8CA-503DF7B83CF3}">
      <dsp:nvSpPr>
        <dsp:cNvPr id="0" name=""/>
        <dsp:cNvSpPr/>
      </dsp:nvSpPr>
      <dsp:spPr>
        <a:xfrm rot="5400000">
          <a:off x="-136310" y="4272102"/>
          <a:ext cx="908738" cy="6361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-5400000">
        <a:off x="1" y="4453849"/>
        <a:ext cx="636116" cy="272622"/>
      </dsp:txXfrm>
    </dsp:sp>
    <dsp:sp modelId="{9C2D6776-7798-4B18-91AE-73728512AE0F}">
      <dsp:nvSpPr>
        <dsp:cNvPr id="0" name=""/>
        <dsp:cNvSpPr/>
      </dsp:nvSpPr>
      <dsp:spPr>
        <a:xfrm rot="5400000">
          <a:off x="5951413" y="-418697"/>
          <a:ext cx="590679" cy="112212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Создание собственного сайта с размещением качественной информационной составляющей.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36117" y="4925434"/>
        <a:ext cx="11192438" cy="533009"/>
      </dsp:txXfrm>
    </dsp:sp>
    <dsp:sp modelId="{82EB96ED-2E16-491E-BD01-A4A226B88F5E}">
      <dsp:nvSpPr>
        <dsp:cNvPr id="0" name=""/>
        <dsp:cNvSpPr/>
      </dsp:nvSpPr>
      <dsp:spPr>
        <a:xfrm rot="5400000">
          <a:off x="-135477" y="4906362"/>
          <a:ext cx="908738" cy="63611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>
              <a:latin typeface="Times New Roman" pitchFamily="18" charset="0"/>
              <a:cs typeface="Times New Roman" pitchFamily="18" charset="0"/>
            </a:rPr>
            <a:t>Создание собственного сайта с размещением качественной информационной составляющей. </a:t>
          </a:r>
          <a:endParaRPr lang="ru-RU" sz="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834" y="5088109"/>
        <a:ext cx="636116" cy="272622"/>
      </dsp:txXfrm>
    </dsp:sp>
    <dsp:sp modelId="{9E601322-FF4C-4314-8FEC-7CF187AF5AF5}">
      <dsp:nvSpPr>
        <dsp:cNvPr id="0" name=""/>
        <dsp:cNvSpPr/>
      </dsp:nvSpPr>
      <dsp:spPr>
        <a:xfrm rot="5400000">
          <a:off x="5951258" y="-1151732"/>
          <a:ext cx="590990" cy="112212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Создание класса профориентации для учащихся школ г. Таганрога. </a:t>
          </a:r>
          <a:endParaRPr lang="ru-RU" sz="1800" kern="1200" dirty="0"/>
        </a:p>
      </dsp:txBody>
      <dsp:txXfrm rot="-5400000">
        <a:off x="636117" y="4192259"/>
        <a:ext cx="11192423" cy="533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DF1-8774-4481-91C9-4FC9552BD7A9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6378-9857-4286-A00E-735BC4211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432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96DC23-F956-4FB5-836C-E2CCA0E61D7C}" type="slidenum">
              <a:rPr lang="ru-RU" sz="1200" smtClean="0"/>
              <a:pPr eaLnBrk="1" hangingPunct="1"/>
              <a:t>6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4CCEF7-A975-4CB7-B481-59BFA2972420}" type="slidenum">
              <a:rPr lang="ru-RU" sz="1200" smtClean="0"/>
              <a:pPr eaLnBrk="1" hangingPunct="1"/>
              <a:t>9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70CC28B-2BAB-4BB9-A568-0F2D80B9196A}" type="slidenum">
              <a:rPr lang="ru-RU" sz="1200" smtClean="0"/>
              <a:pPr eaLnBrk="1" hangingPunct="1"/>
              <a:t>12</a:t>
            </a:fld>
            <a:endParaRPr lang="ru-RU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3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8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3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43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12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11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4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8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3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35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93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7FD09D-01CC-41FE-9723-7AA8D07CF9AF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16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Word1.docx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2.emf"/><Relationship Id="rId5" Type="http://schemas.openxmlformats.org/officeDocument/2006/relationships/diagramQuickStyle" Target="../diagrams/quickStyle4.xml"/><Relationship Id="rId10" Type="http://schemas.openxmlformats.org/officeDocument/2006/relationships/oleObject" Target="../embeddings/oleObject7.bin"/><Relationship Id="rId4" Type="http://schemas.openxmlformats.org/officeDocument/2006/relationships/diagramLayout" Target="../diagrams/layout4.xml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4.emf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2.emf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3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8.jpeg"/><Relationship Id="rId1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2B213C-CFAC-4797-A05E-209C1923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405449"/>
            <a:ext cx="10058400" cy="19196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2200" spc="0" dirty="0" smtClean="0">
                <a:latin typeface="Times New Roman" pitchFamily="18" charset="0"/>
                <a:cs typeface="Times New Roman" pitchFamily="18" charset="0"/>
              </a:rPr>
              <a:t>науки и высшего образования </a:t>
            </a:r>
            <a:r>
              <a:rPr lang="ru-RU" sz="2200" spc="0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br>
              <a:rPr lang="ru-RU" sz="2200" spc="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spc="0" dirty="0">
                <a:latin typeface="Times New Roman" pitchFamily="18" charset="0"/>
                <a:cs typeface="Times New Roman" pitchFamily="18" charset="0"/>
              </a:rPr>
              <a:t>Таганрогский институт имени А. П. Чехова (филиал)  </a:t>
            </a:r>
            <a:br>
              <a:rPr lang="ru-RU" sz="2200" spc="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spc="0" dirty="0">
                <a:latin typeface="Times New Roman" pitchFamily="18" charset="0"/>
                <a:cs typeface="Times New Roman" pitchFamily="18" charset="0"/>
              </a:rPr>
              <a:t>ФГБОУ ВО «Ростовский государственный экономический  университет (РИНХ)»</a:t>
            </a:r>
            <a:br>
              <a:rPr lang="ru-RU" sz="2200" spc="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4400" b="1" cap="all" dirty="0" smtClean="0">
                <a:latin typeface="Times New Roman" pitchFamily="18" charset="0"/>
                <a:cs typeface="Times New Roman" pitchFamily="18" charset="0"/>
              </a:rPr>
              <a:t>Отчет о работе</a:t>
            </a:r>
            <a:r>
              <a:rPr lang="ru-RU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cap="all" dirty="0" smtClean="0">
                <a:latin typeface="Times New Roman" pitchFamily="18" charset="0"/>
                <a:cs typeface="Times New Roman" pitchFamily="18" charset="0"/>
              </a:rPr>
              <a:t>логопедической лаборатории</a:t>
            </a:r>
            <a:r>
              <a:rPr lang="ru-RU" sz="4400" cap="all" dirty="0"/>
              <a:t> </a:t>
            </a:r>
            <a:br>
              <a:rPr lang="ru-RU" sz="4400" cap="all" dirty="0"/>
            </a:br>
            <a:endParaRPr lang="ru-RU" sz="4400" cap="all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2120CCF-CFC4-40C3-8B4B-21FAAC8C2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281" y="4596714"/>
            <a:ext cx="10058400" cy="135949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Н.В. Макарова,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логопедической лаборатории,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к.п.н</a:t>
            </a:r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доцент кафедры русского языка, культуры и коррекции реч</a:t>
            </a:r>
            <a:r>
              <a:rPr lang="ru-RU" sz="2200" b="1" dirty="0" smtClean="0">
                <a:solidFill>
                  <a:schemeClr val="tx1"/>
                </a:solidFill>
              </a:rPr>
              <a:t>и 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E4C2646-D00B-4149-B25C-DCA71CD911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22" y="168430"/>
            <a:ext cx="1444877" cy="1658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317D9E-007A-4776-9F85-87E2FB1A8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92124" y="316033"/>
            <a:ext cx="1673864" cy="15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52" y="109728"/>
            <a:ext cx="11472672" cy="103632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atin typeface="Times New Roman" pitchFamily="18" charset="0"/>
                <a:cs typeface="Times New Roman" pitchFamily="18" charset="0"/>
              </a:rPr>
              <a:t>РЕЗУЛЬТАТЫ ДЕЯТЕЛЬНОСТИ ЛАБОРАТОРИИ</a:t>
            </a:r>
            <a:endParaRPr lang="ru-RU" sz="40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43248552"/>
              </p:ext>
            </p:extLst>
          </p:nvPr>
        </p:nvGraphicFramePr>
        <p:xfrm>
          <a:off x="3793453" y="1378857"/>
          <a:ext cx="8128000" cy="5479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бъект 3"/>
          <p:cNvSpPr>
            <a:spLocks noGrp="1"/>
          </p:cNvSpPr>
          <p:nvPr>
            <p:ph idx="1"/>
          </p:nvPr>
        </p:nvSpPr>
        <p:spPr>
          <a:xfrm>
            <a:off x="4107543" y="5617029"/>
            <a:ext cx="7474857" cy="818122"/>
          </a:xfrm>
        </p:spPr>
        <p:txBody>
          <a:bodyPr>
            <a:normAutofit/>
          </a:bodyPr>
          <a:lstStyle/>
          <a:p>
            <a:pPr marL="261938" indent="-261938">
              <a:lnSpc>
                <a:spcPct val="10000"/>
              </a:lnSpc>
              <a:buClrTx/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61938" indent="-261938">
              <a:lnSpc>
                <a:spcPct val="50000"/>
              </a:lnSpc>
              <a:buClrTx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Подана заявка на грант президента РФ.</a:t>
            </a:r>
          </a:p>
          <a:p>
            <a:pPr marL="261938" indent="-261938">
              <a:lnSpc>
                <a:spcPct val="50000"/>
              </a:lnSpc>
              <a:buClrTx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Подана заявка в благотворительный фонд Владимира Потанина.</a:t>
            </a:r>
          </a:p>
          <a:p>
            <a:pPr>
              <a:lnSpc>
                <a:spcPct val="50000"/>
              </a:lnSpc>
              <a:buClrTx/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118742"/>
              </p:ext>
            </p:extLst>
          </p:nvPr>
        </p:nvGraphicFramePr>
        <p:xfrm>
          <a:off x="246063" y="1117600"/>
          <a:ext cx="3440112" cy="503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Документ" r:id="rId8" imgW="6639757" imgH="9742974" progId="Word.Document.12">
                  <p:embed/>
                </p:oleObj>
              </mc:Choice>
              <mc:Fallback>
                <p:oleObj name="Документ" r:id="rId8" imgW="6639757" imgH="974297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6063" y="1117600"/>
                        <a:ext cx="3440112" cy="5037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7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" y="1"/>
            <a:ext cx="12192000" cy="814622"/>
          </a:xfrm>
          <a:prstGeom prst="rect">
            <a:avLst/>
          </a:prstGeom>
          <a:ln>
            <a:noFill/>
          </a:ln>
        </p:spPr>
        <p:txBody>
          <a:bodyPr lIns="108850" tIns="54425" rIns="108850" bIns="54425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3400" b="1" dirty="0" smtClean="0">
                <a:latin typeface="Times New Roman" pitchFamily="18" charset="0"/>
                <a:cs typeface="Times New Roman" pitchFamily="18" charset="0"/>
              </a:rPr>
              <a:t>РЕЗУЛЬТАТЫ ДЕЯТЕЛЬНОСТИ ЛАБОРАТОРИИ</a:t>
            </a:r>
            <a:r>
              <a:rPr lang="ru-RU" sz="3400" b="1" dirty="0" smtClean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400" b="1" dirty="0">
              <a:ln w="12700">
                <a:solidFill>
                  <a:schemeClr val="bg2">
                    <a:lumMod val="10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3">
            <a:extLst>
              <a:ext uri="{FF2B5EF4-FFF2-40B4-BE49-F238E27FC236}"/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080118"/>
              </p:ext>
            </p:extLst>
          </p:nvPr>
        </p:nvGraphicFramePr>
        <p:xfrm>
          <a:off x="3455762" y="814623"/>
          <a:ext cx="8480206" cy="5790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97942" y="1726201"/>
            <a:ext cx="8476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7688" indent="352425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Конференций и форумов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(международных –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всероссийских –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547688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региональных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1), семинаров – 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47688" indent="352425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Международные конкурсы – 6 призеров, Всероссийские конкурсы - 4, региональные – 2,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внутривузовский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4 призера. 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mrsk\Documents\TГПИ\Лаборатория\Филиппова_Дипломы\Закатей-Виктория-Михайловна[1] Стартап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6" y="1235525"/>
            <a:ext cx="3087282" cy="21816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" y="4005941"/>
            <a:ext cx="1513340" cy="216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05139"/>
              </p:ext>
            </p:extLst>
          </p:nvPr>
        </p:nvGraphicFramePr>
        <p:xfrm>
          <a:off x="1654629" y="3907495"/>
          <a:ext cx="1823569" cy="2360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Acrobat Document" r:id="rId10" imgW="5829103" imgH="7543564" progId="AcroExch.Document.7">
                  <p:embed/>
                </p:oleObj>
              </mc:Choice>
              <mc:Fallback>
                <p:oleObj name="Acrobat Document" r:id="rId10" imgW="5829103" imgH="7543564" progId="AcroExch.Document.7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629" y="3907495"/>
                        <a:ext cx="1823569" cy="236019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890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/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975020"/>
              </p:ext>
            </p:extLst>
          </p:nvPr>
        </p:nvGraphicFramePr>
        <p:xfrm>
          <a:off x="160657" y="863400"/>
          <a:ext cx="11857390" cy="5876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97494" y="412835"/>
            <a:ext cx="12192000" cy="742631"/>
          </a:xfrm>
          <a:prstGeom prst="rect">
            <a:avLst/>
          </a:prstGeom>
          <a:ln>
            <a:noFill/>
          </a:ln>
        </p:spPr>
        <p:txBody>
          <a:bodyPr lIns="108850" tIns="54425" rIns="108850" bIns="54425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3400" b="1" dirty="0" smtClean="0">
                <a:latin typeface="Times New Roman" pitchFamily="18" charset="0"/>
                <a:cs typeface="Times New Roman" pitchFamily="18" charset="0"/>
              </a:rPr>
              <a:t>ПЕРСПЕКТИВЫ РАЗВИТИЯ</a:t>
            </a:r>
            <a:endParaRPr lang="ru-RU" sz="3400" b="1" dirty="0">
              <a:ln w="12700">
                <a:solidFill>
                  <a:schemeClr val="bg2">
                    <a:lumMod val="10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7382" y="2204864"/>
            <a:ext cx="11041225" cy="39212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методическая работа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выявлению, коррекции и профилактике речевых нарушений детей дошкольного и младшего школьного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возраста;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профессиональной компетенции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учителей-логопедов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воспитателей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учителей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начальной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школы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содействие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их самореализации;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пропаганда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внедрение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практику инновационных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идей и учебно-методических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материалов;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ПРОФЕССИОНАЛЬНАЯ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СТУДЕНТОВ ПРОФИЛЯ «ЛОГОПЕДИЯ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4000" b="1" cap="all" dirty="0" smtClean="0">
                <a:latin typeface="+mj-lt"/>
              </a:rPr>
              <a:t/>
            </a:r>
            <a:br>
              <a:rPr lang="ru-RU" sz="4000" b="1" cap="all" dirty="0" smtClean="0">
                <a:latin typeface="+mj-lt"/>
              </a:rPr>
            </a:br>
            <a:r>
              <a:rPr lang="ru-RU" sz="3600" b="1" cap="all" dirty="0" smtClean="0">
                <a:solidFill>
                  <a:schemeClr val="bg1"/>
                </a:solidFill>
                <a:latin typeface="+mj-lt"/>
              </a:rPr>
              <a:t>Цель и задачи:</a:t>
            </a:r>
            <a:r>
              <a:rPr lang="ru-RU" sz="4000" b="1" cap="all" dirty="0">
                <a:solidFill>
                  <a:schemeClr val="tx1"/>
                </a:solidFill>
                <a:latin typeface="+mj-lt"/>
              </a:rPr>
              <a:t/>
            </a:r>
            <a:br>
              <a:rPr lang="ru-RU" sz="4000" b="1" cap="all" dirty="0">
                <a:solidFill>
                  <a:schemeClr val="tx1"/>
                </a:solidFill>
                <a:latin typeface="+mj-lt"/>
              </a:rPr>
            </a:br>
            <a:r>
              <a:rPr lang="ru-RU" sz="40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ДЕЯТЕЛЬНОСТИ:</a:t>
            </a:r>
            <a:endParaRPr lang="ru-RU" sz="4000" b="1" cap="al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9" descr="C:\Users\mrsk\Documents\ТГПИ\Лаборатория\Человечек орган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5993650"/>
            <a:ext cx="806404" cy="74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mrsk\Documents\ТГПИ\Лаборатория\Эмблема дети в профил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5993649"/>
            <a:ext cx="805215" cy="74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376900" y="2497133"/>
            <a:ext cx="3627551" cy="3758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279328" y="2565176"/>
            <a:ext cx="3743832" cy="36902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Стрелка вниз 26"/>
          <p:cNvSpPr/>
          <p:nvPr/>
        </p:nvSpPr>
        <p:spPr>
          <a:xfrm>
            <a:off x="1949345" y="2057215"/>
            <a:ext cx="241331" cy="51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Стрелка вниз 27"/>
          <p:cNvSpPr/>
          <p:nvPr/>
        </p:nvSpPr>
        <p:spPr>
          <a:xfrm>
            <a:off x="5886466" y="2115777"/>
            <a:ext cx="239744" cy="5158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Стрелка вниз 28"/>
          <p:cNvSpPr/>
          <p:nvPr/>
        </p:nvSpPr>
        <p:spPr>
          <a:xfrm>
            <a:off x="9901074" y="2057215"/>
            <a:ext cx="239744" cy="51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34610" y="1087771"/>
            <a:ext cx="3744903" cy="121790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ебинар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«Комплексная работа специалистов в системе реабилитации детей-инвалидов»</a:t>
            </a:r>
            <a:endParaRPr lang="ru-RU" sz="1600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международный День логопеда</a:t>
            </a:r>
            <a:endParaRPr lang="ru-RU" sz="1600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66914" y="1087771"/>
            <a:ext cx="3457503" cy="121790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Обучающие семинары и мастер- классы от ведущих специалистов</a:t>
            </a: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Таганрога и Ростова н/Дону  </a:t>
            </a:r>
            <a:endParaRPr lang="ru-RU" dirty="0">
              <a:blipFill>
                <a:blip r:embed="rId2"/>
                <a:tile tx="0" ty="0" sx="100000" sy="100000" flip="none" algn="tl"/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12486" y="1087590"/>
            <a:ext cx="3816921" cy="121790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Онлайн-семинар «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просто другие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международный День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информации о проблеме аутизма</a:t>
            </a:r>
            <a:endParaRPr lang="ru-RU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0" y="238664"/>
            <a:ext cx="11929407" cy="814622"/>
          </a:xfrm>
          <a:prstGeom prst="rect">
            <a:avLst/>
          </a:prstGeom>
          <a:ln>
            <a:noFill/>
          </a:ln>
        </p:spPr>
        <p:txBody>
          <a:bodyPr lIns="108850" tIns="54425" rIns="108850" bIns="54425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000" b="1" cap="all" dirty="0">
                <a:latin typeface="Times New Roman" pitchFamily="18" charset="0"/>
                <a:cs typeface="Times New Roman" pitchFamily="18" charset="0"/>
              </a:rPr>
              <a:t>Профессиональная </a:t>
            </a:r>
            <a:r>
              <a:rPr lang="ru-RU" sz="4000" b="1" cap="all" dirty="0" smtClean="0">
                <a:latin typeface="Times New Roman" pitchFamily="18" charset="0"/>
                <a:cs typeface="Times New Roman" pitchFamily="18" charset="0"/>
              </a:rPr>
              <a:t>подготовка</a:t>
            </a:r>
            <a:r>
              <a:rPr lang="en-US" sz="40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all" dirty="0" smtClean="0">
                <a:latin typeface="Times New Roman" pitchFamily="18" charset="0"/>
                <a:cs typeface="Times New Roman" pitchFamily="18" charset="0"/>
              </a:rPr>
              <a:t>студентов </a:t>
            </a:r>
            <a:endParaRPr lang="ru-RU" sz="4000" b="1" cap="all" dirty="0">
              <a:ln w="12700">
                <a:solidFill>
                  <a:schemeClr val="bg2">
                    <a:lumMod val="10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7" name="AutoShape 2" descr="http://foto.tgpi.ru/news/2019/04_04/04/i04.jpg"/>
          <p:cNvSpPr>
            <a:spLocks noChangeAspect="1" noChangeArrowheads="1"/>
          </p:cNvSpPr>
          <p:nvPr/>
        </p:nvSpPr>
        <p:spPr bwMode="auto">
          <a:xfrm>
            <a:off x="207990" y="-34917"/>
            <a:ext cx="298489" cy="30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/>
          <a:p>
            <a:endParaRPr lang="ru-RU" altLang="ru-RU">
              <a:latin typeface="Century Gothic" pitchFamily="34" charset="0"/>
            </a:endParaRPr>
          </a:p>
        </p:txBody>
      </p:sp>
      <p:sp>
        <p:nvSpPr>
          <p:cNvPr id="11282" name="AutoShape 23" descr="http://foto.tgpi.ru/news/2018/12_04/5/12.jpg"/>
          <p:cNvSpPr>
            <a:spLocks noChangeAspect="1" noChangeArrowheads="1"/>
          </p:cNvSpPr>
          <p:nvPr/>
        </p:nvSpPr>
        <p:spPr bwMode="auto">
          <a:xfrm>
            <a:off x="84149" y="-26981"/>
            <a:ext cx="298489" cy="3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198971" y="2573033"/>
            <a:ext cx="3673953" cy="3689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7" name="Picture 3" descr="C:\Users\mrsk\Documents\TГПИ\Конференции, мероприятия, конкурсы\2020_2\День логопеда\IMG_446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r="676"/>
          <a:stretch/>
        </p:blipFill>
        <p:spPr bwMode="auto">
          <a:xfrm>
            <a:off x="467477" y="2565175"/>
            <a:ext cx="3479167" cy="199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foto.tgpi.ru/news/2020/11_12/4/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8"/>
          <a:stretch/>
        </p:blipFill>
        <p:spPr bwMode="auto">
          <a:xfrm>
            <a:off x="486978" y="4660561"/>
            <a:ext cx="3440165" cy="15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foto.tgpi.ru/news/2021/04_05/2/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4" r="32126"/>
          <a:stretch/>
        </p:blipFill>
        <p:spPr bwMode="auto">
          <a:xfrm>
            <a:off x="8198971" y="2565175"/>
            <a:ext cx="1747408" cy="19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oto.tgpi.ru/news/2020/11_12/4/0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8" t="28551" r="3316" b="12972"/>
          <a:stretch/>
        </p:blipFill>
        <p:spPr bwMode="auto">
          <a:xfrm>
            <a:off x="10020946" y="2643411"/>
            <a:ext cx="1823747" cy="17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/>
          <p:nvPr/>
        </p:nvPicPr>
        <p:blipFill rotWithShape="1">
          <a:blip r:embed="rId7"/>
          <a:srcRect l="8732" t="1" r="8654" b="52479"/>
          <a:stretch/>
        </p:blipFill>
        <p:spPr>
          <a:xfrm>
            <a:off x="4310464" y="4562877"/>
            <a:ext cx="3631492" cy="1620432"/>
          </a:xfrm>
          <a:prstGeom prst="rect">
            <a:avLst/>
          </a:prstGeom>
        </p:spPr>
      </p:pic>
      <p:pic>
        <p:nvPicPr>
          <p:cNvPr id="37" name="Рисунок 36"/>
          <p:cNvPicPr/>
          <p:nvPr/>
        </p:nvPicPr>
        <p:blipFill rotWithShape="1">
          <a:blip r:embed="rId8"/>
          <a:srcRect l="39520" t="34796" r="36015" b="14694"/>
          <a:stretch/>
        </p:blipFill>
        <p:spPr>
          <a:xfrm>
            <a:off x="6560458" y="2707325"/>
            <a:ext cx="1377374" cy="1668970"/>
          </a:xfrm>
          <a:prstGeom prst="rect">
            <a:avLst/>
          </a:prstGeom>
        </p:spPr>
      </p:pic>
      <p:pic>
        <p:nvPicPr>
          <p:cNvPr id="6" name="Picture 14" descr="http://foto.tgpi.ru/news/2020/10_22/11/1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7" t="17537" r="25179" b="25942"/>
          <a:stretch/>
        </p:blipFill>
        <p:spPr bwMode="auto">
          <a:xfrm>
            <a:off x="4380760" y="2666366"/>
            <a:ext cx="2050309" cy="17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foto.tgpi.ru/news/2020/10_22/11/0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0" t="3320" r="9736" b="17988"/>
          <a:stretch/>
        </p:blipFill>
        <p:spPr bwMode="auto">
          <a:xfrm>
            <a:off x="8461830" y="4507825"/>
            <a:ext cx="2670504" cy="17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1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81612" y="2438145"/>
            <a:ext cx="3776795" cy="3739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163818" y="2405154"/>
            <a:ext cx="3434492" cy="3805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Стрелка вниз 26"/>
          <p:cNvSpPr/>
          <p:nvPr/>
        </p:nvSpPr>
        <p:spPr>
          <a:xfrm>
            <a:off x="1975721" y="1845794"/>
            <a:ext cx="241331" cy="51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Стрелка вниз 27"/>
          <p:cNvSpPr/>
          <p:nvPr/>
        </p:nvSpPr>
        <p:spPr>
          <a:xfrm>
            <a:off x="5881064" y="1786212"/>
            <a:ext cx="239744" cy="5158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Стрелка вниз 28"/>
          <p:cNvSpPr/>
          <p:nvPr/>
        </p:nvSpPr>
        <p:spPr>
          <a:xfrm>
            <a:off x="9681400" y="1800726"/>
            <a:ext cx="239744" cy="51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34610" y="1087771"/>
            <a:ext cx="3744903" cy="9409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Мероприятия и акции, посвященные Международному Дню инвалида</a:t>
            </a:r>
            <a:endParaRPr lang="ru-RU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66915" y="1087771"/>
            <a:ext cx="3340172" cy="9409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Тренинги, практикумы, викторины по проблемам инклюзии</a:t>
            </a:r>
            <a:endParaRPr lang="ru-RU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53828" y="1087590"/>
            <a:ext cx="3975579" cy="9409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Мотивационные и информационно-просветительские мероприятия, посвященные </a:t>
            </a: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профессии логопеда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0" y="238664"/>
            <a:ext cx="11929407" cy="814622"/>
          </a:xfrm>
          <a:prstGeom prst="rect">
            <a:avLst/>
          </a:prstGeom>
          <a:ln>
            <a:noFill/>
          </a:ln>
        </p:spPr>
        <p:txBody>
          <a:bodyPr lIns="108850" tIns="54425" rIns="108850" bIns="54425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000" b="1" cap="all" dirty="0">
                <a:latin typeface="Times New Roman" pitchFamily="18" charset="0"/>
                <a:cs typeface="Times New Roman" pitchFamily="18" charset="0"/>
              </a:rPr>
              <a:t>Профессиональная </a:t>
            </a:r>
            <a:r>
              <a:rPr lang="ru-RU" sz="4000" b="1" cap="all" dirty="0" smtClean="0">
                <a:latin typeface="Times New Roman" pitchFamily="18" charset="0"/>
                <a:cs typeface="Times New Roman" pitchFamily="18" charset="0"/>
              </a:rPr>
              <a:t>подготовка</a:t>
            </a:r>
            <a:r>
              <a:rPr lang="en-US" sz="40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all" dirty="0" smtClean="0">
                <a:latin typeface="Times New Roman" pitchFamily="18" charset="0"/>
                <a:cs typeface="Times New Roman" pitchFamily="18" charset="0"/>
              </a:rPr>
              <a:t>студентов </a:t>
            </a:r>
            <a:endParaRPr lang="ru-RU" sz="4000" b="1" cap="all" dirty="0">
              <a:ln w="12700">
                <a:solidFill>
                  <a:schemeClr val="bg2">
                    <a:lumMod val="10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7" name="AutoShape 2" descr="http://foto.tgpi.ru/news/2019/04_04/04/i04.jpg"/>
          <p:cNvSpPr>
            <a:spLocks noChangeAspect="1" noChangeArrowheads="1"/>
          </p:cNvSpPr>
          <p:nvPr/>
        </p:nvSpPr>
        <p:spPr bwMode="auto">
          <a:xfrm>
            <a:off x="207990" y="-34917"/>
            <a:ext cx="298489" cy="30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/>
          <a:p>
            <a:endParaRPr lang="ru-RU" altLang="ru-RU">
              <a:latin typeface="Century Gothic" pitchFamily="34" charset="0"/>
            </a:endParaRPr>
          </a:p>
        </p:txBody>
      </p:sp>
      <p:sp>
        <p:nvSpPr>
          <p:cNvPr id="11282" name="AutoShape 23" descr="http://foto.tgpi.ru/news/2018/12_04/5/12.jpg"/>
          <p:cNvSpPr>
            <a:spLocks noChangeAspect="1" noChangeArrowheads="1"/>
          </p:cNvSpPr>
          <p:nvPr/>
        </p:nvSpPr>
        <p:spPr bwMode="auto">
          <a:xfrm>
            <a:off x="84149" y="-26981"/>
            <a:ext cx="298489" cy="3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/>
          <a:lstStyle/>
          <a:p>
            <a:endParaRPr lang="ru-RU" altLang="ru-RU">
              <a:latin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707086" y="2405154"/>
            <a:ext cx="4368799" cy="3805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http://foto.tgpi.ru/news/2020/12_07/4/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34109" b="7260"/>
          <a:stretch/>
        </p:blipFill>
        <p:spPr bwMode="auto">
          <a:xfrm>
            <a:off x="250552" y="4355714"/>
            <a:ext cx="3648725" cy="167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oto.tgpi.ru/news/2020/12_07/4/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/>
          <a:stretch/>
        </p:blipFill>
        <p:spPr bwMode="auto">
          <a:xfrm>
            <a:off x="2157863" y="2619520"/>
            <a:ext cx="1826919" cy="141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oto.tgpi.ru/news/2020/12_07/4/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52" y="2619519"/>
            <a:ext cx="1845834" cy="143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foto.tgpi.ru/news/2019/11_21/3/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4"/>
          <a:stretch/>
        </p:blipFill>
        <p:spPr bwMode="auto">
          <a:xfrm>
            <a:off x="9921144" y="4452333"/>
            <a:ext cx="2061029" cy="170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oto.tgpi.ru/news/2019/11_21/3/0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t="13122"/>
          <a:stretch/>
        </p:blipFill>
        <p:spPr bwMode="auto">
          <a:xfrm>
            <a:off x="10032104" y="2615453"/>
            <a:ext cx="1950070" cy="169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foto.tgpi.ru/news/2019/11_21/3/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1" r="11218" b="15916"/>
          <a:stretch/>
        </p:blipFill>
        <p:spPr bwMode="auto">
          <a:xfrm>
            <a:off x="6120808" y="2702780"/>
            <a:ext cx="1477502" cy="17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foto.tgpi.ru/news/2020/09_18/6/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956" y="2615453"/>
            <a:ext cx="2151661" cy="17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 descr="C:\Users\Эдуард\Desktop\Квест\Su6Zud_Qdvo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43" y="2496683"/>
            <a:ext cx="1857658" cy="142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Picture 10" descr="http://foto.tgpi.ru/news/2021/03_10/9/0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1" t="19086" r="13732" b="339"/>
          <a:stretch/>
        </p:blipFill>
        <p:spPr bwMode="auto">
          <a:xfrm>
            <a:off x="6037001" y="4708510"/>
            <a:ext cx="1477004" cy="14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foto.tgpi.ru/news/2019/11_21/3/0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1" y="4301532"/>
            <a:ext cx="1800885" cy="135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http://foto.tgpi.ru/news/2020/12_07/4/0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/>
          <a:stretch/>
        </p:blipFill>
        <p:spPr bwMode="auto">
          <a:xfrm>
            <a:off x="7789956" y="4490044"/>
            <a:ext cx="2077785" cy="16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4364" y="2394858"/>
            <a:ext cx="6875643" cy="38345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04245" y="2549208"/>
            <a:ext cx="4620226" cy="3767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3477384" y="1264820"/>
            <a:ext cx="309602" cy="11300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9459557" y="1457996"/>
            <a:ext cx="309603" cy="1104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65982" y="954200"/>
            <a:ext cx="6875643" cy="9409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Экспериментальная деятельность на базе </a:t>
            </a:r>
            <a:endParaRPr lang="en-US" dirty="0" smtClean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логопедической школы «</a:t>
            </a:r>
            <a:r>
              <a:rPr lang="ru-RU" dirty="0" err="1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Речеград</a:t>
            </a: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8227" y="983186"/>
            <a:ext cx="4601801" cy="9409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Научная </a:t>
            </a:r>
            <a:r>
              <a:rPr lang="ru-RU" dirty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студенческом научном кружке  «Логопед плюс»</a:t>
            </a: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41272" y="198478"/>
            <a:ext cx="11451061" cy="652650"/>
          </a:xfrm>
          <a:prstGeom prst="rect">
            <a:avLst/>
          </a:prstGeom>
          <a:ln>
            <a:noFill/>
          </a:ln>
        </p:spPr>
        <p:txBody>
          <a:bodyPr lIns="108850" tIns="54425" rIns="108850" bIns="54425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600" b="1" cap="all" dirty="0" smtClean="0">
                <a:latin typeface="Times New Roman" pitchFamily="18" charset="0"/>
                <a:cs typeface="Times New Roman" pitchFamily="18" charset="0"/>
              </a:rPr>
              <a:t>НАУЧНАЯ ДЕЯТЕЛЬНОСТЬ СТУДЕНТОВ</a:t>
            </a:r>
            <a:endParaRPr lang="ru-RU" sz="3600" b="1" cap="all" dirty="0">
              <a:ln w="12700">
                <a:solidFill>
                  <a:schemeClr val="bg2">
                    <a:lumMod val="10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 descr="http://foto.tgpi.ru/news/2019/10_28/3/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0" b="27951"/>
          <a:stretch/>
        </p:blipFill>
        <p:spPr bwMode="auto">
          <a:xfrm>
            <a:off x="9629127" y="2632752"/>
            <a:ext cx="2029133" cy="182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oto.tgpi.ru/news/2018/05_11/16/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1"/>
          <a:stretch/>
        </p:blipFill>
        <p:spPr bwMode="auto">
          <a:xfrm>
            <a:off x="7448283" y="3013738"/>
            <a:ext cx="2011274" cy="28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oto.tgpi.ru/news/2020/03_03/05/i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004" y="4681999"/>
            <a:ext cx="2063256" cy="15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5"/>
          <a:srcRect l="33079" t="17350" b="13538"/>
          <a:stretch/>
        </p:blipFill>
        <p:spPr>
          <a:xfrm>
            <a:off x="265981" y="2450122"/>
            <a:ext cx="3683638" cy="2007966"/>
          </a:xfrm>
          <a:prstGeom prst="rect">
            <a:avLst/>
          </a:prstGeom>
        </p:spPr>
      </p:pic>
      <p:pic>
        <p:nvPicPr>
          <p:cNvPr id="3074" name="Picture 2" descr="http://foto.tgpi.ru/news/2021/02_16/2/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4" t="9605" r="954" b="9884"/>
          <a:stretch/>
        </p:blipFill>
        <p:spPr bwMode="auto">
          <a:xfrm>
            <a:off x="194363" y="4531269"/>
            <a:ext cx="3755255" cy="169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oto.tgpi.ru/news/2021/03_15/7/0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1323" r="7186" b="11451"/>
          <a:stretch/>
        </p:blipFill>
        <p:spPr bwMode="auto">
          <a:xfrm>
            <a:off x="4094760" y="2483350"/>
            <a:ext cx="2872095" cy="20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foto.tgpi.ru/news/2021/03_15/7/0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14537"/>
          <a:stretch/>
        </p:blipFill>
        <p:spPr bwMode="auto">
          <a:xfrm>
            <a:off x="4094760" y="4585210"/>
            <a:ext cx="2857500" cy="15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1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9408750" y="1737911"/>
            <a:ext cx="2087835" cy="14760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785856" y="909303"/>
            <a:ext cx="6550926" cy="1904621"/>
          </a:xfrm>
          <a:prstGeom prst="ellipse">
            <a:avLst/>
          </a:prstGeom>
          <a:gradFill flip="none" rotWithShape="1">
            <a:gsLst>
              <a:gs pos="0">
                <a:srgbClr val="3399FF"/>
              </a:gs>
              <a:gs pos="16000">
                <a:srgbClr val="00CCCC"/>
              </a:gs>
              <a:gs pos="50000">
                <a:srgbClr val="9999FF">
                  <a:lumMod val="100000"/>
                </a:srgbClr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288" y="1428758"/>
            <a:ext cx="5880100" cy="8485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Научные и профессиональные конкурсы, научно-практические конференции</a:t>
            </a:r>
            <a:endParaRPr lang="ru-RU" sz="2400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6041225" y="2856839"/>
            <a:ext cx="271497" cy="428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1312410" y="1742671"/>
            <a:ext cx="328655" cy="11109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0935" y="1701406"/>
            <a:ext cx="2087834" cy="14760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316" y="3342501"/>
            <a:ext cx="3821610" cy="33980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65937" y="3325043"/>
            <a:ext cx="3896232" cy="34155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065550" y="3309172"/>
            <a:ext cx="4007372" cy="3469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4218" y="3346921"/>
            <a:ext cx="3821708" cy="9409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конкурс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научных работ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гуманитарным наукам «Веление времени»</a:t>
            </a:r>
            <a:endParaRPr lang="ru-RU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79514" y="3342771"/>
            <a:ext cx="3882655" cy="6639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Конференции, конкурсы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стартапов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исследовательских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</a:t>
            </a:r>
            <a:endParaRPr lang="ru-RU" dirty="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65944" y="3285365"/>
            <a:ext cx="4007497" cy="9409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XV</a:t>
            </a:r>
            <a:r>
              <a:rPr lang="ru-RU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Всероссийский конкурс достижений талантливой молодежи «Национальное достояние России» </a:t>
            </a:r>
            <a:endParaRPr lang="ru-RU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558" y="238664"/>
            <a:ext cx="12049621" cy="814622"/>
          </a:xfrm>
          <a:prstGeom prst="rect">
            <a:avLst/>
          </a:prstGeom>
          <a:ln>
            <a:noFill/>
          </a:ln>
        </p:spPr>
        <p:txBody>
          <a:bodyPr lIns="108850" tIns="54425" rIns="108850" bIns="54425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3600" b="1" cap="all" dirty="0" smtClean="0">
                <a:latin typeface="Times New Roman" pitchFamily="18" charset="0"/>
                <a:cs typeface="Times New Roman" pitchFamily="18" charset="0"/>
              </a:rPr>
              <a:t>УЧАСТИЕ В НАУЧНЫХ МЕРОПРИЯТИЯХ</a:t>
            </a:r>
            <a:endParaRPr lang="ru-RU" sz="3600" b="1" dirty="0">
              <a:ln w="12700">
                <a:solidFill>
                  <a:schemeClr val="bg2">
                    <a:lumMod val="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477900" y="1701406"/>
            <a:ext cx="328655" cy="11109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204072"/>
              </p:ext>
            </p:extLst>
          </p:nvPr>
        </p:nvGraphicFramePr>
        <p:xfrm>
          <a:off x="2128904" y="4374599"/>
          <a:ext cx="1807022" cy="2338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Acrobat Document" r:id="rId4" imgW="5829103" imgH="7543564" progId="AcroExch.Document.7">
                  <p:embed/>
                </p:oleObj>
              </mc:Choice>
              <mc:Fallback>
                <p:oleObj name="Acrobat Document" r:id="rId4" imgW="5829103" imgH="75435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8904" y="4374599"/>
                        <a:ext cx="1807022" cy="2338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C:\Users\mrsk\Documents\TГПИ\Конференции, мероприятия, конкурсы\2021\Конкурс_Закатей\Закатей_диплом заочный этап.doc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5299" r="7428" b="3269"/>
          <a:stretch/>
        </p:blipFill>
        <p:spPr bwMode="auto">
          <a:xfrm>
            <a:off x="264503" y="4373799"/>
            <a:ext cx="1699073" cy="226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870027"/>
              </p:ext>
            </p:extLst>
          </p:nvPr>
        </p:nvGraphicFramePr>
        <p:xfrm>
          <a:off x="10069236" y="4344981"/>
          <a:ext cx="1807022" cy="2338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Acrobat Document" r:id="rId7" imgW="5829103" imgH="7543564" progId="AcroExch.Document.7">
                  <p:embed/>
                </p:oleObj>
              </mc:Choice>
              <mc:Fallback>
                <p:oleObj name="Acrobat Document" r:id="rId7" imgW="5829103" imgH="75435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69236" y="4344981"/>
                        <a:ext cx="1807022" cy="2338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C:\Users\mrsk\Documents\TГПИ\Конференции, мероприятия, конкурсы\2021\Конкурс_INTERCLOVER_Митина\Захаренков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12" y="4155268"/>
            <a:ext cx="1575289" cy="111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rsk\Documents\TГПИ\Конференции, мероприятия, конкурсы\2021\Конкурс_INTERCLOVER_Митина\Диплом_Митина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38" y="4155268"/>
            <a:ext cx="1555616" cy="10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611857"/>
              </p:ext>
            </p:extLst>
          </p:nvPr>
        </p:nvGraphicFramePr>
        <p:xfrm>
          <a:off x="6726884" y="5297899"/>
          <a:ext cx="1116320" cy="14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Acrobat Document" r:id="rId11" imgW="5829103" imgH="7543564" progId="AcroExch.Document.7">
                  <p:embed/>
                </p:oleObj>
              </mc:Choice>
              <mc:Fallback>
                <p:oleObj name="Acrobat Document" r:id="rId11" imgW="5829103" imgH="75435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26884" y="5297899"/>
                        <a:ext cx="1116320" cy="144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072572"/>
              </p:ext>
            </p:extLst>
          </p:nvPr>
        </p:nvGraphicFramePr>
        <p:xfrm>
          <a:off x="5507923" y="5268472"/>
          <a:ext cx="1012260" cy="1432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Acrobat Document" r:id="rId13" imgW="5667139" imgH="8019997" progId="AcroExch.Document.7">
                  <p:embed/>
                </p:oleObj>
              </mc:Choice>
              <mc:Fallback>
                <p:oleObj name="Acrobat Document" r:id="rId13" imgW="5667139" imgH="80199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07923" y="5268472"/>
                        <a:ext cx="1012260" cy="1432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563139"/>
              </p:ext>
            </p:extLst>
          </p:nvPr>
        </p:nvGraphicFramePr>
        <p:xfrm>
          <a:off x="4215912" y="5254570"/>
          <a:ext cx="1137380" cy="147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Acrobat Document" r:id="rId15" imgW="5829103" imgH="7543564" progId="AcroExch.Document.7">
                  <p:embed/>
                </p:oleObj>
              </mc:Choice>
              <mc:Fallback>
                <p:oleObj name="Acrobat Document" r:id="rId15" imgW="5829103" imgH="75435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215912" y="5254570"/>
                        <a:ext cx="1137380" cy="1472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10" y="4380253"/>
            <a:ext cx="1586555" cy="226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9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59658"/>
            <a:ext cx="12293600" cy="103632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Times New Roman" pitchFamily="18" charset="0"/>
                <a:cs typeface="Times New Roman" pitchFamily="18" charset="0"/>
              </a:rPr>
            </a:br>
            <a:r>
              <a:rPr lang="ru-RU" sz="3300" b="1" cap="all" dirty="0">
                <a:latin typeface="Times New Roman" pitchFamily="18" charset="0"/>
                <a:cs typeface="Times New Roman" pitchFamily="18" charset="0"/>
              </a:rPr>
              <a:t>ВОЛОНТЕРСКАЯ ДЕЯТЕЛЬНОСТЬ на базе </a:t>
            </a:r>
            <a:r>
              <a:rPr lang="ru-RU" sz="3300" b="1" cap="all" dirty="0" err="1">
                <a:latin typeface="Times New Roman" pitchFamily="18" charset="0"/>
                <a:cs typeface="Times New Roman" pitchFamily="18" charset="0"/>
              </a:rPr>
              <a:t>тгоо</a:t>
            </a:r>
            <a:r>
              <a:rPr lang="ru-RU" sz="3300" b="1" cap="all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300" b="1" cap="all" dirty="0" err="1">
                <a:latin typeface="Times New Roman" pitchFamily="18" charset="0"/>
                <a:cs typeface="Times New Roman" pitchFamily="18" charset="0"/>
              </a:rPr>
              <a:t>речеград</a:t>
            </a:r>
            <a:r>
              <a:rPr lang="ru-RU" sz="3300" b="1" cap="all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3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55488210"/>
              </p:ext>
            </p:extLst>
          </p:nvPr>
        </p:nvGraphicFramePr>
        <p:xfrm>
          <a:off x="3570514" y="1030513"/>
          <a:ext cx="8350939" cy="582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Объект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1725099"/>
              </p:ext>
            </p:extLst>
          </p:nvPr>
        </p:nvGraphicFramePr>
        <p:xfrm>
          <a:off x="522968" y="5038762"/>
          <a:ext cx="2363562" cy="16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Acrobat Document" r:id="rId8" imgW="8019943" imgH="5667255" progId="AcroExch.Document.7">
                  <p:embed/>
                </p:oleObj>
              </mc:Choice>
              <mc:Fallback>
                <p:oleObj name="Acrobat Document" r:id="rId8" imgW="8019943" imgH="5667255" progId="AcroExch.Document.7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68" y="5038762"/>
                        <a:ext cx="2363562" cy="16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C:\Users\mrsk\Documents\TГПИ\Лаборатория\Сертификат победител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5841" r="7416" b="5278"/>
          <a:stretch/>
        </p:blipFill>
        <p:spPr bwMode="auto">
          <a:xfrm>
            <a:off x="891722" y="2654525"/>
            <a:ext cx="1669143" cy="232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rsk\Documents\TГПИ\Лаборатория\Диплом_годовой отчет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4" y="901246"/>
            <a:ext cx="2233386" cy="16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17" descr="http://foto.tgpi.ru/news/2019/01_23/01/i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52" y="4824944"/>
            <a:ext cx="3028316" cy="190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1" descr="http://foto.tgpi.ru/news/2019/01_23/01/i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22" y="2745722"/>
            <a:ext cx="2913516" cy="178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foto.tgpi.ru/news/2020/03_23/1/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29"/>
          <a:stretch/>
        </p:blipFill>
        <p:spPr bwMode="auto">
          <a:xfrm>
            <a:off x="2558958" y="4669699"/>
            <a:ext cx="2913516" cy="206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oto.tgpi.ru/news/2020/03_23/1/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b="4580"/>
          <a:stretch/>
        </p:blipFill>
        <p:spPr bwMode="auto">
          <a:xfrm>
            <a:off x="8985045" y="264992"/>
            <a:ext cx="2972596" cy="222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foto.tgpi.ru/news/2020/03_23/1/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22" y="264992"/>
            <a:ext cx="2913516" cy="222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foto.tgpi.ru/news/2019/12_25/1/i1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r="7538"/>
          <a:stretch/>
        </p:blipFill>
        <p:spPr bwMode="auto">
          <a:xfrm>
            <a:off x="5608700" y="272623"/>
            <a:ext cx="3139700" cy="221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oto.tgpi.ru/news/2019/12_25/1/i1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21079" r="13268"/>
          <a:stretch/>
        </p:blipFill>
        <p:spPr bwMode="auto">
          <a:xfrm>
            <a:off x="5638552" y="2745722"/>
            <a:ext cx="3139699" cy="178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foto.tgpi.ru/news/2019/12_25/1/i1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/>
          <a:stretch/>
        </p:blipFill>
        <p:spPr bwMode="auto">
          <a:xfrm>
            <a:off x="8985045" y="2644912"/>
            <a:ext cx="2972596" cy="20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foto.tgpi.ru/news/2019/12_25/1/i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" y="272623"/>
            <a:ext cx="2347956" cy="164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foto.tgpi.ru/news/2019/11_21/2/i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52" y="4660388"/>
            <a:ext cx="3139700" cy="207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" y="2763864"/>
            <a:ext cx="2172753" cy="215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0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27200" y="87270"/>
            <a:ext cx="9110134" cy="1418896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В ПРОФЕССИОНАЛЬНОЙ ПОДГОТОВКЕ </a:t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СТУДЕНТОВ-ЛОГОПЕДОВ</a:t>
            </a:r>
          </a:p>
        </p:txBody>
      </p:sp>
      <p:graphicFrame>
        <p:nvGraphicFramePr>
          <p:cNvPr id="5" name="Объект 5">
            <a:extLst>
              <a:ext uri="{FF2B5EF4-FFF2-40B4-BE49-F238E27FC236}"/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989955"/>
              </p:ext>
            </p:extLst>
          </p:nvPr>
        </p:nvGraphicFramePr>
        <p:xfrm>
          <a:off x="-101413" y="1510728"/>
          <a:ext cx="12192000" cy="5398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83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1828</TotalTime>
  <Words>693</Words>
  <Application>Microsoft Office PowerPoint</Application>
  <PresentationFormat>Произвольный</PresentationFormat>
  <Paragraphs>92</Paragraphs>
  <Slides>13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Ретро</vt:lpstr>
      <vt:lpstr>Acrobat Document</vt:lpstr>
      <vt:lpstr>Документ</vt:lpstr>
      <vt:lpstr>Министерство науки и высшего образования Российской Федерации Таганрогский институт имени А. П. Чехова (филиал)   ФГБОУ ВО «Ростовский государственный экономический  университет (РИНХ)»      Отчет о работе  логопедической лаборатории  </vt:lpstr>
      <vt:lpstr> Цель и задачи: ОСНОВНЫЕ НАПРАВЛЕНИЯ ДЕЯТЕЛЬНОСТИ:</vt:lpstr>
      <vt:lpstr>Презентация PowerPoint</vt:lpstr>
      <vt:lpstr>Презентация PowerPoint</vt:lpstr>
      <vt:lpstr>Презентация PowerPoint</vt:lpstr>
      <vt:lpstr>Презентация PowerPoint</vt:lpstr>
      <vt:lpstr>     ВОЛОНТЕРСКАЯ ДЕЯТЕЛЬНОСТЬ на базе тгоо «речеград»</vt:lpstr>
      <vt:lpstr>Презентация PowerPoint</vt:lpstr>
      <vt:lpstr>ПРОЕКТНАЯ ДЕЯТЕЛЬНОСТЬ  В ПРОФЕССИОНАЛЬНОЙ ПОДГОТОВКЕ  СТУДЕНТОВ-ЛОГОПЕДОВ</vt:lpstr>
      <vt:lpstr>     РЕЗУЛЬТАТЫ ДЕЯТЕЛЬНОСТИ ЛАБОРАТОРИИ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Окказиональное употребление фразеологизмов в рассказах А.П. Чехова</dc:title>
  <dc:creator>Андрей Нарушевич</dc:creator>
  <cp:lastModifiedBy>m</cp:lastModifiedBy>
  <cp:revision>110</cp:revision>
  <dcterms:created xsi:type="dcterms:W3CDTF">2020-05-10T20:12:40Z</dcterms:created>
  <dcterms:modified xsi:type="dcterms:W3CDTF">2021-05-29T06:24:09Z</dcterms:modified>
</cp:coreProperties>
</file>