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8" r:id="rId2"/>
    <p:sldId id="269" r:id="rId3"/>
    <p:sldId id="322" r:id="rId4"/>
    <p:sldId id="323" r:id="rId5"/>
    <p:sldId id="337" r:id="rId6"/>
    <p:sldId id="335" r:id="rId7"/>
    <p:sldId id="270" r:id="rId8"/>
    <p:sldId id="324" r:id="rId9"/>
    <p:sldId id="336" r:id="rId10"/>
    <p:sldId id="338" r:id="rId11"/>
    <p:sldId id="339" r:id="rId12"/>
    <p:sldId id="340" r:id="rId13"/>
    <p:sldId id="341" r:id="rId14"/>
    <p:sldId id="325" r:id="rId15"/>
    <p:sldId id="326" r:id="rId16"/>
    <p:sldId id="331" r:id="rId17"/>
    <p:sldId id="305" r:id="rId18"/>
    <p:sldId id="301" r:id="rId19"/>
    <p:sldId id="26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53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08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3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43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12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11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4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8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53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7FD09D-01CC-41FE-9723-7AA8D07CF9AF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35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932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7FD09D-01CC-41FE-9723-7AA8D07CF9AF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16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B213C-CFAC-4797-A05E-209C19238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1826687"/>
            <a:ext cx="10058400" cy="24984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/>
              <a:t>Министерство науки и высшего образования Российской Федерации</a:t>
            </a:r>
            <a:br>
              <a:rPr lang="ru-RU" sz="1600" b="1" dirty="0"/>
            </a:br>
            <a:r>
              <a:rPr lang="ru-RU" sz="1600" b="1" dirty="0"/>
              <a:t>Таганрогский институт имени А. П. Чехова (филиал)  </a:t>
            </a:r>
            <a:br>
              <a:rPr lang="ru-RU" sz="1600" b="1" dirty="0"/>
            </a:br>
            <a:r>
              <a:rPr lang="ru-RU" sz="1600" b="1" dirty="0"/>
              <a:t>ФГБОУ ВО «Ростовский государственный экономический  университет (РИНХ)»</a:t>
            </a:r>
            <a:br>
              <a:rPr lang="ru-RU" sz="1600" b="1" dirty="0"/>
            </a:br>
            <a:r>
              <a:rPr lang="ru-RU" sz="4400" b="1" dirty="0" smtClean="0"/>
              <a:t>  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400" b="1" dirty="0" smtClean="0"/>
              <a:t>Отчет о работе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altLang="ru-RU" sz="3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аучной лаборатории </a:t>
            </a:r>
            <a:r>
              <a:rPr lang="ru-RU" altLang="ru-RU" sz="3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«Детство. Одаренность. Развитие»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b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120CCF-CFC4-40C3-8B4B-21FAAC8C2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9281" y="4596714"/>
            <a:ext cx="10058400" cy="135949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И.Е.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Буршит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н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аучной 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лаборатории «Детство. Одаренность. Развитие»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к.п.н., доцент кафедры педагогики дошкольного, начального и дополнительного образования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</a:rPr>
              <a:t> </a:t>
            </a:r>
            <a:endParaRPr lang="ru-RU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4C2646-D00B-4149-B25C-DCA71CD911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722" y="168430"/>
            <a:ext cx="1444877" cy="1658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317D9E-007A-4776-9F85-87E2FB1A8B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16353" y="316033"/>
            <a:ext cx="1673864" cy="15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147" y="308758"/>
            <a:ext cx="10058400" cy="3443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научной деятельности студентов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653143"/>
            <a:ext cx="11994078" cy="5069885"/>
          </a:xfrm>
        </p:spPr>
        <p:txBody>
          <a:bodyPr>
            <a:normAutofit/>
          </a:bodyPr>
          <a:lstStyle/>
          <a:p>
            <a:pPr lvl="0"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студентов 3 курса гр. НДО-431 в марте-апреле 2021 г. приняли участие 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награждены дипломами 1 степени всероссийских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 «Веление времени», «Национальное достояние России», «Наука, творчество, духовность».</a:t>
            </a:r>
          </a:p>
          <a:p>
            <a:pPr lvl="0"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студентки (5курс и 3 курс) заняли 1 и 2 место на студенческой конференции (2021 г.)</a:t>
            </a:r>
          </a:p>
          <a:p>
            <a:pPr algn="just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5" y="2342035"/>
            <a:ext cx="3000498" cy="4000665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25" y="2342036"/>
            <a:ext cx="3017043" cy="4022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501" y="2342036"/>
            <a:ext cx="3000499" cy="400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60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379" y="106878"/>
            <a:ext cx="11744696" cy="5762216"/>
          </a:xfrm>
        </p:spPr>
        <p:txBody>
          <a:bodyPr>
            <a:normAutofit/>
          </a:bodyPr>
          <a:lstStyle/>
          <a:p>
            <a:pPr lvl="0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олимпиады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(диагностика предметных и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компетенций, научный руководитель И.Е.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Буршит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для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начального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среднего звена. В связи с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эпидобстановкой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олимпиады решено провести в следующем учебном году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795" y="1718951"/>
            <a:ext cx="5981205" cy="4485905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2" y="1718951"/>
            <a:ext cx="6091523" cy="456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72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53" y="0"/>
            <a:ext cx="11768447" cy="1947553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запросу дошкольных образовательных учреждений г. Таганрога и 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Неклиновского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студентами 3 и 5 курсов профиля НДО разработана серия развивающих интегрированных занятий для старших дошкольников с элементами ТРИЗ-технологии. Занятия проводились в первом семестре учебного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и реализован проект (региональный компонент)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«Родники Дона» для детей старшего дошкольного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47" y="1962008"/>
            <a:ext cx="5807253" cy="4346367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008"/>
            <a:ext cx="5795158" cy="434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49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" y="337567"/>
            <a:ext cx="12192000" cy="3016333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апреля в МБДОУ № 100 г. Таганрога в трех подготовительных группах состоялись праздничные мероприятия на тему «Волшебный мир сказок». Мероприятия подготовлены и проведены студентами группы НДО-431.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еализация образовательной программы для обучающихся 1-3 классов «Учение с увлеченьем» (внеурочная деятельность), парциальной программы 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предшкольного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образования для групп кратковременного пребывания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(на областных инновационных площадках).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2280063"/>
            <a:ext cx="3056860" cy="4075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583" y="2280063"/>
            <a:ext cx="5434418" cy="4075814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42" y="2280063"/>
            <a:ext cx="537483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47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86603"/>
            <a:ext cx="12077205" cy="119781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Осуществляемая студентами в рамках лаборатории деятельность позволяет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поддерживать на высоком уровне мотивацию учения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и младших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школьников, но и развивать их творческое, продуктивное мышление, а также социальную компетентность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77" y="1846262"/>
            <a:ext cx="4406735" cy="44067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275" y="1846261"/>
            <a:ext cx="4536725" cy="4536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263"/>
            <a:ext cx="4406735" cy="440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56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09" y="51584"/>
            <a:ext cx="3038997" cy="63211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031633" cy="63057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029" y="51584"/>
            <a:ext cx="3538971" cy="3538971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42" y="3212141"/>
            <a:ext cx="4214076" cy="31605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865" y="45512"/>
            <a:ext cx="4048000" cy="316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48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19033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педагога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 к экспертизе исследовательских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обучающихся,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участию в жюри конкурсов.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12 обучающихся, 4 воспитанников ДОО к участию в конкурсах, конференциях разного уровня.</a:t>
            </a:r>
            <a:b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индивидуальных и групповых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консультаций по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запросу администрации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ОУ,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педагогов, родителей.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90" y="1913393"/>
            <a:ext cx="6171210" cy="46325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5943" r="-878"/>
          <a:stretch/>
        </p:blipFill>
        <p:spPr>
          <a:xfrm>
            <a:off x="6376084" y="2377018"/>
            <a:ext cx="2730311" cy="39822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249" y="2111282"/>
            <a:ext cx="2695167" cy="40771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41" y="2630686"/>
            <a:ext cx="3728549" cy="3728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686"/>
            <a:ext cx="2696572" cy="35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66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883" y="178130"/>
            <a:ext cx="11704320" cy="6152763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конференциях, форумах, семинарах российского уровня</a:t>
            </a:r>
            <a:endParaRPr lang="ru-RU" sz="2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I-ом Всероссийском форуме «Проблемы детства в фокусе междисциплинарных исследований» (22-23 октября 2020 г.);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Всероссийской научной конференции «Педагогическая диагностика: история, теория, современность» 30 октября 2020 г.;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Всероссийской научной конференции с международным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участием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политика: семейные ценности в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 Юга России как ресурс реализации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проектов», посвященной памяти Ю.А.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Жданова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105-летию Южного федерального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ноября 2020 г.).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Всероссийском форуме «Воспитатели России: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воспитаем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ребенка» (18 декабря 2020 г.,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и 20 мая 2021 г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участию присоединились студенты 3 курса.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alt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alt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7740" y="1489420"/>
            <a:ext cx="3404261" cy="48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00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882" y="325691"/>
            <a:ext cx="11395561" cy="594447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Написание научных статей совместно с педагогами ОУ, издание учебных пособий</a:t>
            </a:r>
          </a:p>
          <a:p>
            <a:pPr lvl="0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учебном году напечатано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статей.</a:t>
            </a:r>
          </a:p>
          <a:p>
            <a:pPr lvl="0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них: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совместно с педагогами образовательных учреждений;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со студентами гр. НДО-431.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Подготовлено к изданию учебно-методическое пособие «Формулы творчества, или Как научиться изобретать».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Тремя студентами гр. НДО- 431 напечатаны тезисы в сборниках тезисов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участников всероссийских конференций обучающихся «Национальное достояние России», «Веление времени», «Наука. Творчество. Духовность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(научный руководитель И.Е.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уршит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070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pPr algn="ctr"/>
            <a:r>
              <a:rPr lang="ru-RU" sz="7200" b="1" dirty="0"/>
              <a:t>Спасибо за внимание!</a:t>
            </a:r>
            <a:endParaRPr lang="ru-RU" sz="7200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1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18CF6-D78F-4A15-A4C0-A04F15E86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</a:t>
            </a:r>
            <a:br>
              <a:rPr lang="ru-RU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EA78CD-E81B-4F83-8EA9-0807C1C1C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" panose="05000000000000000000" pitchFamily="2" charset="2"/>
              <a:buChar char="q"/>
              <a:defRPr/>
            </a:pPr>
            <a:r>
              <a:rPr lang="ru-RU" altLang="ru-RU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Организационно-методическое </a:t>
            </a:r>
            <a:r>
              <a:rPr lang="ru-RU" altLang="ru-RU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</a:p>
          <a:p>
            <a:pPr marL="0" indent="0" algn="ctr">
              <a:buFont typeface="Wingdings" panose="05000000000000000000" pitchFamily="2" charset="2"/>
              <a:buChar char="q"/>
              <a:defRPr/>
            </a:pPr>
            <a:r>
              <a:rPr lang="ru-RU" altLang="ru-RU" sz="2400" b="1" dirty="0">
                <a:solidFill>
                  <a:srgbClr val="3333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Информационно-методическое обеспечение процесса управления развитием одаренных детей</a:t>
            </a:r>
          </a:p>
          <a:p>
            <a:pPr marL="0" indent="0" algn="ctr">
              <a:buFont typeface="Wingdings" panose="05000000000000000000" pitchFamily="2" charset="2"/>
              <a:buChar char="q"/>
              <a:defRPr/>
            </a:pPr>
            <a:r>
              <a:rPr lang="ru-RU" altLang="ru-RU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altLang="ru-RU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технологической готовности педагогов и родителей к решению проблем по выявлению и развитию одаренных детей</a:t>
            </a:r>
            <a:endParaRPr lang="ru-RU" altLang="ru-RU" sz="24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473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534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действующий семинар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«Одарённый ребёнок - особая ценность для общества»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383" y="1330036"/>
            <a:ext cx="11424063" cy="4539058"/>
          </a:xfrm>
        </p:spPr>
        <p:txBody>
          <a:bodyPr/>
          <a:lstStyle/>
          <a:p>
            <a:pPr lvl="1"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 постоянно действующий онлайн-семинар «Одарённый ребёнок - особая ценность для общества», который проводится в рамках лаборатории и областной инновационной площадки «Создание интегрированного образовательного пространства для развития детской одаренности: Детский сад – Школа – Университет».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83" y="2335678"/>
            <a:ext cx="5370864" cy="4296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" y="2465907"/>
            <a:ext cx="4955230" cy="3964184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76" y="2407366"/>
            <a:ext cx="301704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23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892" y="154379"/>
            <a:ext cx="11791559" cy="2794265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Данный семинар был проведен в онлайн-формате 8 октября и 3 ноября 2020 г., 14 апреля 2021 г. для педагогов г. Таганрога, г.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остова-на-Дону 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Неклиновского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проведен онлайн-семинар с элементами мастер-класса на тему «Проблемы развития творческих способностей современных дошкольников».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семинаре приняли участие педагоги Андреево-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Мелентьевского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сада «Сказка», МБДОУ № 15, МБДОУ № 100, МОБУ СОШ №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78 г.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Ростова-на-Дону, 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52 г. Таганрога.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076" y="2363189"/>
            <a:ext cx="5686211" cy="37908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3189"/>
            <a:ext cx="5296395" cy="397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752" y="218814"/>
            <a:ext cx="11894325" cy="4023360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сентября 2020 г. организован педагогический ринг «Психолого-педагогическая компетентность родителя в условиях реализации ФГОС» (МБДОУ №100,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«Сказка» с. Андреево-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Мелентьево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МАОУ СОШ № 78 г.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остова-на-Дону; онлайн-формат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87" y="4022862"/>
            <a:ext cx="4126632" cy="2321231"/>
          </a:xfrm>
          <a:prstGeom prst="rect">
            <a:avLst/>
          </a:prstGeom>
        </p:spPr>
      </p:pic>
      <p:pic>
        <p:nvPicPr>
          <p:cNvPr id="5" name="Picture 2" descr="http://foto.tgpi.ru/news/2020/05_13/06/i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290" y="1297094"/>
            <a:ext cx="4401787" cy="330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632"/>
            <a:ext cx="5482128" cy="37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1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154379"/>
            <a:ext cx="11787447" cy="509629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сентября организована и проведена VII Международная научно-практическая конференция «Преемственность между дошкольным и начальным общим образованием в условиях реализации федерального государственного образовательного стандарта».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организована и проведена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научно-практическая конференция «Преемственность между дошкольным и начальным общим образованием в условиях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государственного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стандарта».</a:t>
            </a:r>
            <a:r>
              <a:rPr lang="ru-RU" dirty="0"/>
              <a:t/>
            </a:r>
            <a:br>
              <a:rPr lang="ru-RU" dirty="0"/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конференции приняли участие более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дошкольных учреждений,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и вузов нашей страны,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ближнего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дальнего зарубежья (ЛНР, ДНР,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Белоруссии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Казахстана, Узбекистана, Болгарии,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Чехии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Германии).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://foto.tgpi.ru/news/2020/09_30/4/0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09" y="2339439"/>
            <a:ext cx="5458691" cy="4075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135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794" y="261257"/>
            <a:ext cx="11309269" cy="10212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Создание </a:t>
            </a:r>
            <a:r>
              <a:rPr lang="ru-RU" sz="27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условий для развития и самореализации одаренных детей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099200"/>
            <a:ext cx="118080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VII ВСЕРОССИЙСКАЯ НАУЧНО-ПРАКТИЧЕСКАЯ КОНФЕРЕНЦИЯ УЧАЩИХСЯ МЛАДШИХ КЛАССОВ «ПЕРВЫЕ ШАГИ В НАУКУ</a:t>
            </a:r>
            <a:r>
              <a:rPr lang="ru-RU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/>
              <a:t> </a:t>
            </a:r>
            <a:r>
              <a:rPr lang="ru-RU" dirty="0" smtClean="0"/>
              <a:t>(14 </a:t>
            </a:r>
            <a:r>
              <a:rPr lang="ru-RU" dirty="0"/>
              <a:t>ноября </a:t>
            </a:r>
            <a:r>
              <a:rPr lang="ru-RU" dirty="0" smtClean="0"/>
              <a:t>2020) 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конференции проходил конкурс исследовательских работ младших школьников.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конференция проходила в онлайн-формате по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первый, заочный, тур было прислано 186 исследовательских работ.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D:\!_User\Desktop\Первые шаги\2020\отчет для уч. части - протоколы\фото для отчета\ВЫСТУПЛЕНИЕ АСЕЕВОЙ АЛЁНЫ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62" y="4047304"/>
            <a:ext cx="5104015" cy="267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:\!_User\Desktop\Первые шаги\2020\отчет для уч. части - протоколы\фото для отчета\20201114_1053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253" y="3038024"/>
            <a:ext cx="2924604" cy="368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7940857" y="3645725"/>
            <a:ext cx="4312103" cy="321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86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54" y="303534"/>
            <a:ext cx="116971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втором, онлайн-туре, проходившем на платформе ZOOM, приняли участие 52 младших школьника, которые представляли различные города и сельские районы России в целом и Ростовской области в частности: Ставрополь, Краснодар, Нижний Тагил, Волгоград, Таганрог, Ростов-на-Дону, Азов, Шахты, Сальск,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Неклиновский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Азовский,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Мясниковский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Песчанокопский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районы.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D:\!_User\Desktop\Первые шаги\2020\отчет для уч. части - протоколы\фото для отчета\20201114_10393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1858"/>
            <a:ext cx="3145155" cy="419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!_User\Desktop\Первые шаги\2020\отчет для уч. части - протоколы\фото\image7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45" y="3126867"/>
            <a:ext cx="4067175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8" descr="D:\!_User\Desktop\image-13-11-20-02-02.heic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47359" y="2539736"/>
            <a:ext cx="3253843" cy="259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!_User\Desktop\Первые шаги\2020\отчет для уч. части - протоколы\фото\image-14-11-20-12-09-1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901" y="4707993"/>
            <a:ext cx="2904490" cy="217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5690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259" y="261258"/>
            <a:ext cx="11668694" cy="498763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деятельности научной лаборатории «Детство. Одаренность. Развитие» ТИ имени А.П. Чехова студентами 3 курса профиля «Начальное и дошкольное образование»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(научный руководитель И.Е.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Буршит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подготовлена исследовательская работа «Создание интегрированного образовательного пространства для развития детской одаренности: городская школа – сельская школа», которая была представлена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научно-исследовательский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группа 2020» (г. Петрозаводск)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 «Педагогические науки».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конкурса студенты группы НДО-431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Беляева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Карина Викторовна,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Белянская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Алина Сергеевна,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Горбатова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Валерия Алексеевна,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Шарипова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Лола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Носировна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И.Е.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Буршит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награждены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дипломами I степени.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://foto.tgpi.ru/news/2020/12_07/1/0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58" y="1721922"/>
            <a:ext cx="3515096" cy="46577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470113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1288</TotalTime>
  <Words>728</Words>
  <Application>Microsoft Office PowerPoint</Application>
  <PresentationFormat>Широкоэкранный</PresentationFormat>
  <Paragraphs>57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MS Mincho</vt:lpstr>
      <vt:lpstr>Calibri</vt:lpstr>
      <vt:lpstr>Calibri Light</vt:lpstr>
      <vt:lpstr>Times New Roman</vt:lpstr>
      <vt:lpstr>Wingdings</vt:lpstr>
      <vt:lpstr>Ретро</vt:lpstr>
      <vt:lpstr>       Министерство науки и высшего образования Российской Федерации Таганрогский институт имени А. П. Чехова (филиал)   ФГБОУ ВО «Ростовский государственный экономический  университет (РИНХ)»      Отчет о работе  научной лаборатории «Детство. Одаренность. Развитие»  </vt:lpstr>
      <vt:lpstr>Направления деятельности </vt:lpstr>
      <vt:lpstr>Постоянно действующий семинар «Одарённый ребёнок - особая ценность для общества»</vt:lpstr>
      <vt:lpstr> Данный семинар был проведен в онлайн-формате 8 октября и 3 ноября 2020 г., 14 апреля 2021 г. для педагогов г. Таганрога, г. Ростова-на-Дону и Неклиновского района проведен онлайн-семинар с элементами мастер-класса на тему «Проблемы развития творческих способностей современных дошкольников». В семинаре приняли участие педагоги Андреево-Мелентьевского детского сада «Сказка», МБДОУ № 15, МБДОУ № 100, МОБУ СОШ № 38, МБОУ СОШ № 78 г. Ростова-на-Дону, и МБДОУ № 52 г. Таганрога.   </vt:lpstr>
      <vt:lpstr>Презентация PowerPoint</vt:lpstr>
      <vt:lpstr>29 сентября организована и проведена VII Международная научно-практическая конференция «Преемственность между дошкольным и начальным общим образованием в условиях реализации федерального государственного образовательного стандарта».   24 апреля организована и проведена VIII международная научно-практическая конференция «Преемственность между дошкольным и начальным общим образованием в условиях реализации федерального государственного   образовательного стандарта».  В конференции приняли участие более 400  представителей дошкольных учреждений,  начальной школы и вузов нашей страны,  ближнего и дальнего зарубежья (ЛНР, ДНР,  Белоруссии, Казахстана, Узбекистана, Болгарии,  Чехии, Германии).</vt:lpstr>
      <vt:lpstr>Создание условий для развития и самореализации одаренных детей  </vt:lpstr>
      <vt:lpstr>Презентация PowerPoint</vt:lpstr>
      <vt:lpstr>В рамках деятельности научной лаборатории «Детство. Одаренность. Развитие» ТИ имени А.П. Чехова студентами 3 курса профиля «Начальное и дошкольное образование» (научный руководитель И.Е. Буршит) была подготовлена исследовательская работа «Создание интегрированного образовательного пространства для развития детской одаренности: городская школа – сельская школа», которая была представлена  на Международный научно-исследовательский конкурс  «Лучшая молодежная  исследовательская группа 2020» (г. Петрозаводск)  в номинации «Педагогические науки». По итогам конкурса студенты группы НДО-431 Беляева  Карина Викторовна, Белянская Алина Сергеевна,  Горбатова  Валерия Алексеевна, Шарипова Лола Носировна  и И.Е. Буршит награждены дипломами I степени. </vt:lpstr>
      <vt:lpstr>Организация научной деятельности студентов</vt:lpstr>
      <vt:lpstr>Презентация PowerPoint</vt:lpstr>
      <vt:lpstr>По запросу дошкольных образовательных учреждений г. Таганрога и Неклиновского района студентами 3 и 5 курсов профиля НДО разработана серия развивающих интегрированных занятий для старших дошкольников с элементами ТРИЗ-технологии. Занятия проводились в первом семестре учебного года. Разработан и реализован проект (региональный компонент) «Родники Дона» для детей старшего дошкольного возраста.  </vt:lpstr>
      <vt:lpstr>23 апреля в МБДОУ № 100 г. Таганрога в трех подготовительных группах состоялись праздничные мероприятия на тему «Волшебный мир сказок». Мероприятия подготовлены и проведены студентами группы НДО-431.  Реализация образовательной программы для обучающихся 1-3 классов «Учение с увлеченьем» (внеурочная деятельность), парциальной программы предшкольного образования для групп кратковременного пребывания (на областных инновационных площадках).  </vt:lpstr>
      <vt:lpstr>Осуществляемая студентами в рамках лаборатории деятельность позволяет не только поддерживать на высоком уровне мотивацию учения дошкольников и младших школьников, но и развивать их творческое, продуктивное мышление, а также социальную компетентность</vt:lpstr>
      <vt:lpstr>Презентация PowerPoint</vt:lpstr>
      <vt:lpstr>Привлечение 21 педагога образовательных организаций к экспертизе исследовательских работ обучающихся, участию в жюри конкурсов. - Подготовка 12 обучающихся, 4 воспитанников ДОО к участию в конкурсах, конференциях разного уровня. Проведение индивидуальных и групповых консультаций по запросу администрации ОУ, педагогов, родителей.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Окказиональное употребление фразеологизмов в рассказах А.П. Чехова</dc:title>
  <dc:creator>Андрей Нарушевич</dc:creator>
  <cp:lastModifiedBy>User</cp:lastModifiedBy>
  <cp:revision>98</cp:revision>
  <dcterms:created xsi:type="dcterms:W3CDTF">2020-05-10T20:12:40Z</dcterms:created>
  <dcterms:modified xsi:type="dcterms:W3CDTF">2021-05-30T18:16:42Z</dcterms:modified>
</cp:coreProperties>
</file>