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68" r:id="rId2"/>
    <p:sldId id="270" r:id="rId3"/>
    <p:sldId id="271" r:id="rId4"/>
    <p:sldId id="273" r:id="rId5"/>
    <p:sldId id="274" r:id="rId6"/>
    <p:sldId id="275" r:id="rId7"/>
    <p:sldId id="276" r:id="rId8"/>
    <p:sldId id="279" r:id="rId9"/>
    <p:sldId id="277" r:id="rId10"/>
    <p:sldId id="27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012F3-56DC-4E63-A08C-25AC5DDF0AF4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</dgm:pt>
    <dgm:pt modelId="{15D1C9E7-2828-4C95-B353-BD1FCA26E24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ЛОГОПЕДИЧЕСКАЯ ШКОЛА ВЫХОДНОГО ДНЯ «РЕЧЕГРАД»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F3F7770-25FB-47A3-8577-E27BEB616934}" type="parTrans" cxnId="{8682FECF-BF49-4956-AF71-A2275743EB7D}">
      <dgm:prSet/>
      <dgm:spPr/>
      <dgm:t>
        <a:bodyPr/>
        <a:lstStyle/>
        <a:p>
          <a:endParaRPr lang="ru-RU"/>
        </a:p>
      </dgm:t>
    </dgm:pt>
    <dgm:pt modelId="{7773615A-33FD-42B4-A94D-2BD9F670C9DB}" type="sibTrans" cxnId="{8682FECF-BF49-4956-AF71-A2275743EB7D}">
      <dgm:prSet/>
      <dgm:spPr/>
      <dgm:t>
        <a:bodyPr/>
        <a:lstStyle/>
        <a:p>
          <a:endParaRPr lang="ru-RU"/>
        </a:p>
      </dgm:t>
    </dgm:pt>
    <dgm:pt modelId="{5F3851B1-A250-45CA-AF5D-E53CC2E49925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Инклюзивная культура </a:t>
          </a:r>
          <a:b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как составляющая образовательного пространства  педагогического вуза</a:t>
          </a:r>
          <a:b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(на примере факультета </a:t>
          </a:r>
          <a:b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ПиМДНиДО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b="1" dirty="0">
            <a:solidFill>
              <a:schemeClr val="bg1"/>
            </a:solidFill>
          </a:endParaRPr>
        </a:p>
      </dgm:t>
    </dgm:pt>
    <dgm:pt modelId="{03A2F316-96B4-4BD1-87B9-6E7FCE51DE2E}" type="parTrans" cxnId="{71219193-BF0A-4008-8C3C-3BE37A174211}">
      <dgm:prSet/>
      <dgm:spPr/>
      <dgm:t>
        <a:bodyPr/>
        <a:lstStyle/>
        <a:p>
          <a:endParaRPr lang="ru-RU"/>
        </a:p>
      </dgm:t>
    </dgm:pt>
    <dgm:pt modelId="{E8FB5933-7610-4FF1-A3A9-A2C764D9E923}" type="sibTrans" cxnId="{71219193-BF0A-4008-8C3C-3BE37A174211}">
      <dgm:prSet/>
      <dgm:spPr/>
      <dgm:t>
        <a:bodyPr/>
        <a:lstStyle/>
        <a:p>
          <a:endParaRPr lang="ru-RU"/>
        </a:p>
      </dgm:t>
    </dgm:pt>
    <dgm:pt modelId="{14FFAFDA-F9C6-4311-B9BE-E4CD8A5A8AAD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«ШКОЛА ЗАБОТЛИВЫХ РОДИТЕЛЕЙ»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CED83AF-DD16-4E15-99CB-FC008E032893}" type="parTrans" cxnId="{39B5752D-A38D-4375-8B88-E8911183DCA7}">
      <dgm:prSet/>
      <dgm:spPr/>
      <dgm:t>
        <a:bodyPr/>
        <a:lstStyle/>
        <a:p>
          <a:endParaRPr lang="ru-RU"/>
        </a:p>
      </dgm:t>
    </dgm:pt>
    <dgm:pt modelId="{7418F5A9-06CE-4F9A-8C1A-7AB55E64DB91}" type="sibTrans" cxnId="{39B5752D-A38D-4375-8B88-E8911183DCA7}">
      <dgm:prSet/>
      <dgm:spPr/>
      <dgm:t>
        <a:bodyPr/>
        <a:lstStyle/>
        <a:p>
          <a:endParaRPr lang="ru-RU"/>
        </a:p>
      </dgm:t>
    </dgm:pt>
    <dgm:pt modelId="{6F3F8097-D251-4000-A887-0173884FD06A}" type="pres">
      <dgm:prSet presAssocID="{2C5012F3-56DC-4E63-A08C-25AC5DDF0AF4}" presName="Name0" presStyleCnt="0">
        <dgm:presLayoutVars>
          <dgm:dir/>
          <dgm:animLvl val="lvl"/>
          <dgm:resizeHandles val="exact"/>
        </dgm:presLayoutVars>
      </dgm:prSet>
      <dgm:spPr/>
    </dgm:pt>
    <dgm:pt modelId="{525873F1-0A75-42D3-9DC8-337DD22E87DB}" type="pres">
      <dgm:prSet presAssocID="{15D1C9E7-2828-4C95-B353-BD1FCA26E24E}" presName="composite" presStyleCnt="0"/>
      <dgm:spPr/>
    </dgm:pt>
    <dgm:pt modelId="{5CF95998-74FB-4555-B838-DF4D00E9A404}" type="pres">
      <dgm:prSet presAssocID="{15D1C9E7-2828-4C95-B353-BD1FCA26E24E}" presName="parTx" presStyleLbl="alignNode1" presStyleIdx="0" presStyleCnt="3" custLinFactNeighborX="11847" custLinFactNeighborY="-26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1FCFA-4E76-44BE-8305-BD2CB2D57334}" type="pres">
      <dgm:prSet presAssocID="{15D1C9E7-2828-4C95-B353-BD1FCA26E24E}" presName="desTx" presStyleLbl="alignAccFollowNode1" presStyleIdx="0" presStyleCnt="3" custScaleX="77441" custScaleY="98568" custLinFactNeighborX="10500" custLinFactNeighborY="46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35FFA4-15B5-40CB-ADEB-A37CAC99BD8D}" type="pres">
      <dgm:prSet presAssocID="{7773615A-33FD-42B4-A94D-2BD9F670C9DB}" presName="space" presStyleCnt="0"/>
      <dgm:spPr/>
    </dgm:pt>
    <dgm:pt modelId="{9776EEBE-597A-408C-AD5A-EE5AAF217E7E}" type="pres">
      <dgm:prSet presAssocID="{14FFAFDA-F9C6-4311-B9BE-E4CD8A5A8AAD}" presName="composite" presStyleCnt="0"/>
      <dgm:spPr/>
    </dgm:pt>
    <dgm:pt modelId="{E597905B-F3A6-4398-AF69-2C60AD6DD1F3}" type="pres">
      <dgm:prSet presAssocID="{14FFAFDA-F9C6-4311-B9BE-E4CD8A5A8AAD}" presName="parTx" presStyleLbl="alignNode1" presStyleIdx="1" presStyleCnt="3" custLinFactNeighborX="3258" custLinFactNeighborY="-28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2FD0A-FDB3-4971-ADCC-8DB728CFC69B}" type="pres">
      <dgm:prSet presAssocID="{14FFAFDA-F9C6-4311-B9BE-E4CD8A5A8AAD}" presName="desTx" presStyleLbl="alignAccFollowNode1" presStyleIdx="1" presStyleCnt="3" custScaleX="94315" custScaleY="94315" custLinFactNeighborX="2272" custLinFactNeighborY="125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CAE28B-A078-4E70-9DBF-08E0009E79AD}" type="pres">
      <dgm:prSet presAssocID="{7418F5A9-06CE-4F9A-8C1A-7AB55E64DB91}" presName="space" presStyleCnt="0"/>
      <dgm:spPr/>
    </dgm:pt>
    <dgm:pt modelId="{E1C18C0D-5E18-42F8-BAC5-48E3680FE317}" type="pres">
      <dgm:prSet presAssocID="{5F3851B1-A250-45CA-AF5D-E53CC2E49925}" presName="composite" presStyleCnt="0"/>
      <dgm:spPr/>
    </dgm:pt>
    <dgm:pt modelId="{8E9780BE-9B04-48E0-AA92-0DB0C151A724}" type="pres">
      <dgm:prSet presAssocID="{5F3851B1-A250-45CA-AF5D-E53CC2E49925}" presName="parTx" presStyleLbl="alignNode1" presStyleIdx="2" presStyleCnt="3" custScaleX="107930" custLinFactNeighborX="-5590" custLinFactNeighborY="-27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D2CC7-7E54-4ECC-958B-2C395E616E7B}" type="pres">
      <dgm:prSet presAssocID="{5F3851B1-A250-45CA-AF5D-E53CC2E49925}" presName="desTx" presStyleLbl="alignAccFollowNode1" presStyleIdx="2" presStyleCnt="3" custScaleX="100662" custScaleY="96265" custLinFactNeighborX="-4605" custLinFactNeighborY="257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D78D1BA-D068-4937-8D36-9655CB62ACF1}" type="presOf" srcId="{5F3851B1-A250-45CA-AF5D-E53CC2E49925}" destId="{8E9780BE-9B04-48E0-AA92-0DB0C151A724}" srcOrd="0" destOrd="0" presId="urn:microsoft.com/office/officeart/2005/8/layout/hList1"/>
    <dgm:cxn modelId="{71219193-BF0A-4008-8C3C-3BE37A174211}" srcId="{2C5012F3-56DC-4E63-A08C-25AC5DDF0AF4}" destId="{5F3851B1-A250-45CA-AF5D-E53CC2E49925}" srcOrd="2" destOrd="0" parTransId="{03A2F316-96B4-4BD1-87B9-6E7FCE51DE2E}" sibTransId="{E8FB5933-7610-4FF1-A3A9-A2C764D9E923}"/>
    <dgm:cxn modelId="{15AE35D1-60CF-431D-B227-0531B8E241A7}" type="presOf" srcId="{2C5012F3-56DC-4E63-A08C-25AC5DDF0AF4}" destId="{6F3F8097-D251-4000-A887-0173884FD06A}" srcOrd="0" destOrd="0" presId="urn:microsoft.com/office/officeart/2005/8/layout/hList1"/>
    <dgm:cxn modelId="{5654C44D-3DD8-470B-B1FC-B63B20E23E29}" type="presOf" srcId="{15D1C9E7-2828-4C95-B353-BD1FCA26E24E}" destId="{5CF95998-74FB-4555-B838-DF4D00E9A404}" srcOrd="0" destOrd="0" presId="urn:microsoft.com/office/officeart/2005/8/layout/hList1"/>
    <dgm:cxn modelId="{39B5752D-A38D-4375-8B88-E8911183DCA7}" srcId="{2C5012F3-56DC-4E63-A08C-25AC5DDF0AF4}" destId="{14FFAFDA-F9C6-4311-B9BE-E4CD8A5A8AAD}" srcOrd="1" destOrd="0" parTransId="{9CED83AF-DD16-4E15-99CB-FC008E032893}" sibTransId="{7418F5A9-06CE-4F9A-8C1A-7AB55E64DB91}"/>
    <dgm:cxn modelId="{7F11F44C-C1AB-4EF3-93C1-33F807EB2DDF}" type="presOf" srcId="{14FFAFDA-F9C6-4311-B9BE-E4CD8A5A8AAD}" destId="{E597905B-F3A6-4398-AF69-2C60AD6DD1F3}" srcOrd="0" destOrd="0" presId="urn:microsoft.com/office/officeart/2005/8/layout/hList1"/>
    <dgm:cxn modelId="{8682FECF-BF49-4956-AF71-A2275743EB7D}" srcId="{2C5012F3-56DC-4E63-A08C-25AC5DDF0AF4}" destId="{15D1C9E7-2828-4C95-B353-BD1FCA26E24E}" srcOrd="0" destOrd="0" parTransId="{CF3F7770-25FB-47A3-8577-E27BEB616934}" sibTransId="{7773615A-33FD-42B4-A94D-2BD9F670C9DB}"/>
    <dgm:cxn modelId="{2158E6F1-F287-4A00-8C93-D0428589D476}" type="presParOf" srcId="{6F3F8097-D251-4000-A887-0173884FD06A}" destId="{525873F1-0A75-42D3-9DC8-337DD22E87DB}" srcOrd="0" destOrd="0" presId="urn:microsoft.com/office/officeart/2005/8/layout/hList1"/>
    <dgm:cxn modelId="{52A582D8-308C-4064-889F-D7DC69620029}" type="presParOf" srcId="{525873F1-0A75-42D3-9DC8-337DD22E87DB}" destId="{5CF95998-74FB-4555-B838-DF4D00E9A404}" srcOrd="0" destOrd="0" presId="urn:microsoft.com/office/officeart/2005/8/layout/hList1"/>
    <dgm:cxn modelId="{65E47A8A-2EE4-4FE2-AB98-852306DC58B7}" type="presParOf" srcId="{525873F1-0A75-42D3-9DC8-337DD22E87DB}" destId="{AFE1FCFA-4E76-44BE-8305-BD2CB2D57334}" srcOrd="1" destOrd="0" presId="urn:microsoft.com/office/officeart/2005/8/layout/hList1"/>
    <dgm:cxn modelId="{B3FBEED0-6048-4B3E-B171-035B042C6132}" type="presParOf" srcId="{6F3F8097-D251-4000-A887-0173884FD06A}" destId="{8B35FFA4-15B5-40CB-ADEB-A37CAC99BD8D}" srcOrd="1" destOrd="0" presId="urn:microsoft.com/office/officeart/2005/8/layout/hList1"/>
    <dgm:cxn modelId="{8E1AB030-D7FE-4023-89F9-32F93B96306C}" type="presParOf" srcId="{6F3F8097-D251-4000-A887-0173884FD06A}" destId="{9776EEBE-597A-408C-AD5A-EE5AAF217E7E}" srcOrd="2" destOrd="0" presId="urn:microsoft.com/office/officeart/2005/8/layout/hList1"/>
    <dgm:cxn modelId="{DDBF7E71-C2A1-48EB-ACEA-BD355CA7038F}" type="presParOf" srcId="{9776EEBE-597A-408C-AD5A-EE5AAF217E7E}" destId="{E597905B-F3A6-4398-AF69-2C60AD6DD1F3}" srcOrd="0" destOrd="0" presId="urn:microsoft.com/office/officeart/2005/8/layout/hList1"/>
    <dgm:cxn modelId="{E1B6588D-B078-4A0A-8547-218B9841B172}" type="presParOf" srcId="{9776EEBE-597A-408C-AD5A-EE5AAF217E7E}" destId="{CD72FD0A-FDB3-4971-ADCC-8DB728CFC69B}" srcOrd="1" destOrd="0" presId="urn:microsoft.com/office/officeart/2005/8/layout/hList1"/>
    <dgm:cxn modelId="{E4D6B276-322A-493E-A8F4-8463EFD6903C}" type="presParOf" srcId="{6F3F8097-D251-4000-A887-0173884FD06A}" destId="{ECCAE28B-A078-4E70-9DBF-08E0009E79AD}" srcOrd="3" destOrd="0" presId="urn:microsoft.com/office/officeart/2005/8/layout/hList1"/>
    <dgm:cxn modelId="{D5DC68F8-CA7A-4BB5-89BA-E253046C3EDF}" type="presParOf" srcId="{6F3F8097-D251-4000-A887-0173884FD06A}" destId="{E1C18C0D-5E18-42F8-BAC5-48E3680FE317}" srcOrd="4" destOrd="0" presId="urn:microsoft.com/office/officeart/2005/8/layout/hList1"/>
    <dgm:cxn modelId="{DBB06C00-281E-45C1-BF99-E3030FAD9E60}" type="presParOf" srcId="{E1C18C0D-5E18-42F8-BAC5-48E3680FE317}" destId="{8E9780BE-9B04-48E0-AA92-0DB0C151A724}" srcOrd="0" destOrd="0" presId="urn:microsoft.com/office/officeart/2005/8/layout/hList1"/>
    <dgm:cxn modelId="{A472B206-3EA4-4B2D-B376-CC512E67C6A7}" type="presParOf" srcId="{E1C18C0D-5E18-42F8-BAC5-48E3680FE317}" destId="{96BD2CC7-7E54-4ECC-958B-2C395E616E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EEE3A-0837-4DE1-B631-F34A5330BC8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02F049-8DB5-4606-AE36-2BFF4EAA8735}">
      <dgm:prSet phldrT="[Текст]" custT="1"/>
      <dgm:spPr/>
      <dgm:t>
        <a:bodyPr/>
        <a:lstStyle/>
        <a:p>
          <a:pPr algn="ctr"/>
          <a:r>
            <a:rPr lang="ru-RU" sz="2400" b="1" cap="all" baseline="0" dirty="0" smtClean="0">
              <a:latin typeface="Times New Roman" pitchFamily="18" charset="0"/>
              <a:cs typeface="Times New Roman" pitchFamily="18" charset="0"/>
            </a:rPr>
            <a:t>Публикационная активность</a:t>
          </a:r>
          <a:endParaRPr lang="ru-RU" sz="2400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EAD30E43-D52B-41B1-8C54-6AE59F9AC039}" type="parTrans" cxnId="{0C49B5C6-7D6D-460E-985C-F845F17F9979}">
      <dgm:prSet/>
      <dgm:spPr/>
      <dgm:t>
        <a:bodyPr/>
        <a:lstStyle/>
        <a:p>
          <a:endParaRPr lang="ru-RU"/>
        </a:p>
      </dgm:t>
    </dgm:pt>
    <dgm:pt modelId="{BABA3D2E-C890-406D-A5CE-745E0173AB90}" type="sibTrans" cxnId="{0C49B5C6-7D6D-460E-985C-F845F17F9979}">
      <dgm:prSet/>
      <dgm:spPr/>
      <dgm:t>
        <a:bodyPr/>
        <a:lstStyle/>
        <a:p>
          <a:endParaRPr lang="ru-RU"/>
        </a:p>
      </dgm:t>
    </dgm:pt>
    <dgm:pt modelId="{AB406014-C8CE-4A73-9036-F8A2F374E0E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Издано  1 учебное пособие (с присвоением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ISBN)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объем: 9,15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п.л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/>
        </a:p>
      </dgm:t>
    </dgm:pt>
    <dgm:pt modelId="{029E8788-F062-4F3E-8ADD-8FD739CDEB96}" type="parTrans" cxnId="{39977691-CCC2-4E9D-8D90-850EA6F6647F}">
      <dgm:prSet/>
      <dgm:spPr/>
      <dgm:t>
        <a:bodyPr/>
        <a:lstStyle/>
        <a:p>
          <a:endParaRPr lang="ru-RU"/>
        </a:p>
      </dgm:t>
    </dgm:pt>
    <dgm:pt modelId="{0726A52C-9230-41AB-BEA8-DC89997822B6}" type="sibTrans" cxnId="{39977691-CCC2-4E9D-8D90-850EA6F6647F}">
      <dgm:prSet/>
      <dgm:spPr/>
      <dgm:t>
        <a:bodyPr/>
        <a:lstStyle/>
        <a:p>
          <a:endParaRPr lang="ru-RU"/>
        </a:p>
      </dgm:t>
    </dgm:pt>
    <dgm:pt modelId="{1D8DB3ED-D4D5-40EC-A350-6537E23B79F4}">
      <dgm:prSet phldrT="[Текст]" custT="1"/>
      <dgm:spPr/>
      <dgm:t>
        <a:bodyPr/>
        <a:lstStyle/>
        <a:p>
          <a:pPr algn="ctr"/>
          <a:r>
            <a:rPr lang="ru-RU" sz="2400" b="1" cap="all" baseline="0" dirty="0" smtClean="0">
              <a:latin typeface="Times New Roman" pitchFamily="18" charset="0"/>
              <a:cs typeface="Times New Roman" pitchFamily="18" charset="0"/>
            </a:rPr>
            <a:t>Участие в конференциях, семинарах </a:t>
          </a:r>
        </a:p>
        <a:p>
          <a:pPr algn="ctr"/>
          <a:r>
            <a:rPr lang="ru-RU" sz="2400" b="1" cap="all" baseline="0" dirty="0" smtClean="0">
              <a:latin typeface="Times New Roman" pitchFamily="18" charset="0"/>
              <a:cs typeface="Times New Roman" pitchFamily="18" charset="0"/>
            </a:rPr>
            <a:t>и форумах</a:t>
          </a:r>
          <a:endParaRPr lang="ru-RU" sz="2400" cap="all" baseline="0" dirty="0"/>
        </a:p>
      </dgm:t>
    </dgm:pt>
    <dgm:pt modelId="{8B785F02-5C46-4349-B4D0-1558C7623153}" type="parTrans" cxnId="{CD3069B5-047E-4656-996C-3E814399165C}">
      <dgm:prSet/>
      <dgm:spPr/>
      <dgm:t>
        <a:bodyPr/>
        <a:lstStyle/>
        <a:p>
          <a:endParaRPr lang="ru-RU"/>
        </a:p>
      </dgm:t>
    </dgm:pt>
    <dgm:pt modelId="{D8B74CF9-CAD7-4E58-8915-2E54AD8E5F72}" type="sibTrans" cxnId="{CD3069B5-047E-4656-996C-3E814399165C}">
      <dgm:prSet/>
      <dgm:spPr/>
      <dgm:t>
        <a:bodyPr/>
        <a:lstStyle/>
        <a:p>
          <a:endParaRPr lang="ru-RU"/>
        </a:p>
      </dgm:t>
    </dgm:pt>
    <dgm:pt modelId="{0CBE9BDF-30F6-4FAF-86C3-F6592092324B}">
      <dgm:prSet phldrT="[Текст]" custT="1"/>
      <dgm:spPr/>
      <dgm:t>
        <a:bodyPr/>
        <a:lstStyle/>
        <a:p>
          <a:pPr marL="230400" indent="-230400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Конференций – 5 (международных - 2, всероссийских – 2, региональных – 1), семинаров – 1, фестиваль - 1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B131A24-15BD-42FE-A151-40B5FCB4EBBC}" type="parTrans" cxnId="{9B0B7342-91C3-4FDA-B904-BBCFDB383322}">
      <dgm:prSet/>
      <dgm:spPr/>
      <dgm:t>
        <a:bodyPr/>
        <a:lstStyle/>
        <a:p>
          <a:endParaRPr lang="ru-RU"/>
        </a:p>
      </dgm:t>
    </dgm:pt>
    <dgm:pt modelId="{76A6BF65-0BEC-4191-900F-C895E7BE2B21}" type="sibTrans" cxnId="{9B0B7342-91C3-4FDA-B904-BBCFDB383322}">
      <dgm:prSet/>
      <dgm:spPr/>
      <dgm:t>
        <a:bodyPr/>
        <a:lstStyle/>
        <a:p>
          <a:endParaRPr lang="ru-RU"/>
        </a:p>
      </dgm:t>
    </dgm:pt>
    <dgm:pt modelId="{50191C0F-C502-4ADB-831E-8CB2E50C934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Опубликованы: 13 научных статей (ВАК – 2, РИНЦ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5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988AB-389E-4206-BD28-938B501E651A}" type="parTrans" cxnId="{23443C77-EE60-478A-BE8E-58670E400F1C}">
      <dgm:prSet/>
      <dgm:spPr/>
      <dgm:t>
        <a:bodyPr/>
        <a:lstStyle/>
        <a:p>
          <a:endParaRPr lang="ru-RU"/>
        </a:p>
      </dgm:t>
    </dgm:pt>
    <dgm:pt modelId="{7024560A-9C61-46BD-A393-9B5979531C63}" type="sibTrans" cxnId="{23443C77-EE60-478A-BE8E-58670E400F1C}">
      <dgm:prSet/>
      <dgm:spPr/>
      <dgm:t>
        <a:bodyPr/>
        <a:lstStyle/>
        <a:p>
          <a:endParaRPr lang="ru-RU"/>
        </a:p>
      </dgm:t>
    </dgm:pt>
    <dgm:pt modelId="{C7A5EB60-1C42-4E19-A633-635CCE474DA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Готовится к печати:  12 научных статей, в том числе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студенческих.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F2E981-E147-48B6-A947-586374303DDD}" type="parTrans" cxnId="{F648B114-13DD-4813-BD20-FFC494512262}">
      <dgm:prSet/>
      <dgm:spPr/>
    </dgm:pt>
    <dgm:pt modelId="{A89C9255-C734-4F28-A20F-611150C14BB1}" type="sibTrans" cxnId="{F648B114-13DD-4813-BD20-FFC494512262}">
      <dgm:prSet/>
      <dgm:spPr/>
    </dgm:pt>
    <dgm:pt modelId="{8A42411C-E63A-4B7F-B113-95C1AD5C23BB}" type="pres">
      <dgm:prSet presAssocID="{41EEEE3A-0837-4DE1-B631-F34A5330BC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675B3-3F51-4C4C-885A-604AE9DCF0CF}" type="pres">
      <dgm:prSet presAssocID="{A402F049-8DB5-4606-AE36-2BFF4EAA8735}" presName="parentText" presStyleLbl="node1" presStyleIdx="0" presStyleCnt="2" custScaleX="92200" custScaleY="58822" custLinFactNeighborX="-750" custLinFactNeighborY="-47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88CA0-3369-4C5A-9D8E-CB5AA78F230E}" type="pres">
      <dgm:prSet presAssocID="{A402F049-8DB5-4606-AE36-2BFF4EAA8735}" presName="childText" presStyleLbl="revTx" presStyleIdx="0" presStyleCnt="2" custScaleY="113043" custLinFactNeighborX="1050" custLinFactNeighborY="-25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C7867-1C51-4425-BD97-185ECBF35B80}" type="pres">
      <dgm:prSet presAssocID="{1D8DB3ED-D4D5-40EC-A350-6537E23B79F4}" presName="parentText" presStyleLbl="node1" presStyleIdx="1" presStyleCnt="2" custScaleX="92100" custScaleY="70307" custLinFactNeighborX="1050" custLinFactNeighborY="-17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A1DE5-905A-4D63-AF86-5231BD321EF2}" type="pres">
      <dgm:prSet presAssocID="{1D8DB3ED-D4D5-40EC-A350-6537E23B79F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887802-F294-4F16-B5AD-D3EC7E7E6CA8}" type="presOf" srcId="{0CBE9BDF-30F6-4FAF-86C3-F6592092324B}" destId="{BCCA1DE5-905A-4D63-AF86-5231BD321EF2}" srcOrd="0" destOrd="0" presId="urn:microsoft.com/office/officeart/2005/8/layout/vList2"/>
    <dgm:cxn modelId="{39977691-CCC2-4E9D-8D90-850EA6F6647F}" srcId="{A402F049-8DB5-4606-AE36-2BFF4EAA8735}" destId="{AB406014-C8CE-4A73-9036-F8A2F374E0E1}" srcOrd="0" destOrd="0" parTransId="{029E8788-F062-4F3E-8ADD-8FD739CDEB96}" sibTransId="{0726A52C-9230-41AB-BEA8-DC89997822B6}"/>
    <dgm:cxn modelId="{141BB45C-40BC-4721-8A18-7766B4C2F9FA}" type="presOf" srcId="{1D8DB3ED-D4D5-40EC-A350-6537E23B79F4}" destId="{EB6C7867-1C51-4425-BD97-185ECBF35B80}" srcOrd="0" destOrd="0" presId="urn:microsoft.com/office/officeart/2005/8/layout/vList2"/>
    <dgm:cxn modelId="{17A1A008-1FA6-4708-9F4B-BADB36FAF24F}" type="presOf" srcId="{41EEEE3A-0837-4DE1-B631-F34A5330BC81}" destId="{8A42411C-E63A-4B7F-B113-95C1AD5C23BB}" srcOrd="0" destOrd="0" presId="urn:microsoft.com/office/officeart/2005/8/layout/vList2"/>
    <dgm:cxn modelId="{585D5C49-7865-465C-9FB6-68B79183D230}" type="presOf" srcId="{50191C0F-C502-4ADB-831E-8CB2E50C934F}" destId="{4B188CA0-3369-4C5A-9D8E-CB5AA78F230E}" srcOrd="0" destOrd="1" presId="urn:microsoft.com/office/officeart/2005/8/layout/vList2"/>
    <dgm:cxn modelId="{23443C77-EE60-478A-BE8E-58670E400F1C}" srcId="{A402F049-8DB5-4606-AE36-2BFF4EAA8735}" destId="{50191C0F-C502-4ADB-831E-8CB2E50C934F}" srcOrd="1" destOrd="0" parTransId="{822988AB-389E-4206-BD28-938B501E651A}" sibTransId="{7024560A-9C61-46BD-A393-9B5979531C63}"/>
    <dgm:cxn modelId="{6F91C7B9-78C4-4188-B6BE-9BBC2E2D831E}" type="presOf" srcId="{AB406014-C8CE-4A73-9036-F8A2F374E0E1}" destId="{4B188CA0-3369-4C5A-9D8E-CB5AA78F230E}" srcOrd="0" destOrd="0" presId="urn:microsoft.com/office/officeart/2005/8/layout/vList2"/>
    <dgm:cxn modelId="{4FCC14C3-5C78-49D7-9915-FEE47EF36E35}" type="presOf" srcId="{A402F049-8DB5-4606-AE36-2BFF4EAA8735}" destId="{33A675B3-3F51-4C4C-885A-604AE9DCF0CF}" srcOrd="0" destOrd="0" presId="urn:microsoft.com/office/officeart/2005/8/layout/vList2"/>
    <dgm:cxn modelId="{8D231B1B-7EB5-4226-90F8-416E8906B3F7}" type="presOf" srcId="{C7A5EB60-1C42-4E19-A633-635CCE474DA7}" destId="{4B188CA0-3369-4C5A-9D8E-CB5AA78F230E}" srcOrd="0" destOrd="2" presId="urn:microsoft.com/office/officeart/2005/8/layout/vList2"/>
    <dgm:cxn modelId="{0C49B5C6-7D6D-460E-985C-F845F17F9979}" srcId="{41EEEE3A-0837-4DE1-B631-F34A5330BC81}" destId="{A402F049-8DB5-4606-AE36-2BFF4EAA8735}" srcOrd="0" destOrd="0" parTransId="{EAD30E43-D52B-41B1-8C54-6AE59F9AC039}" sibTransId="{BABA3D2E-C890-406D-A5CE-745E0173AB90}"/>
    <dgm:cxn modelId="{9B0B7342-91C3-4FDA-B904-BBCFDB383322}" srcId="{1D8DB3ED-D4D5-40EC-A350-6537E23B79F4}" destId="{0CBE9BDF-30F6-4FAF-86C3-F6592092324B}" srcOrd="0" destOrd="0" parTransId="{DB131A24-15BD-42FE-A151-40B5FCB4EBBC}" sibTransId="{76A6BF65-0BEC-4191-900F-C895E7BE2B21}"/>
    <dgm:cxn modelId="{F648B114-13DD-4813-BD20-FFC494512262}" srcId="{A402F049-8DB5-4606-AE36-2BFF4EAA8735}" destId="{C7A5EB60-1C42-4E19-A633-635CCE474DA7}" srcOrd="2" destOrd="0" parTransId="{0CF2E981-E147-48B6-A947-586374303DDD}" sibTransId="{A89C9255-C734-4F28-A20F-611150C14BB1}"/>
    <dgm:cxn modelId="{CD3069B5-047E-4656-996C-3E814399165C}" srcId="{41EEEE3A-0837-4DE1-B631-F34A5330BC81}" destId="{1D8DB3ED-D4D5-40EC-A350-6537E23B79F4}" srcOrd="1" destOrd="0" parTransId="{8B785F02-5C46-4349-B4D0-1558C7623153}" sibTransId="{D8B74CF9-CAD7-4E58-8915-2E54AD8E5F72}"/>
    <dgm:cxn modelId="{C9780BFD-1269-48B4-9568-059E74BDCF5E}" type="presParOf" srcId="{8A42411C-E63A-4B7F-B113-95C1AD5C23BB}" destId="{33A675B3-3F51-4C4C-885A-604AE9DCF0CF}" srcOrd="0" destOrd="0" presId="urn:microsoft.com/office/officeart/2005/8/layout/vList2"/>
    <dgm:cxn modelId="{92798B23-4FB6-4010-ABBD-AC5E68F6CD86}" type="presParOf" srcId="{8A42411C-E63A-4B7F-B113-95C1AD5C23BB}" destId="{4B188CA0-3369-4C5A-9D8E-CB5AA78F230E}" srcOrd="1" destOrd="0" presId="urn:microsoft.com/office/officeart/2005/8/layout/vList2"/>
    <dgm:cxn modelId="{41F521F7-3E9D-4B31-B06A-B17D0DCDC135}" type="presParOf" srcId="{8A42411C-E63A-4B7F-B113-95C1AD5C23BB}" destId="{EB6C7867-1C51-4425-BD97-185ECBF35B80}" srcOrd="2" destOrd="0" presId="urn:microsoft.com/office/officeart/2005/8/layout/vList2"/>
    <dgm:cxn modelId="{2DED2D4A-A8FD-439F-98F0-114D3B41E2EF}" type="presParOf" srcId="{8A42411C-E63A-4B7F-B113-95C1AD5C23BB}" destId="{BCCA1DE5-905A-4D63-AF86-5231BD321E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593FDC-7D1F-4D77-8B83-B4F56519BB51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697499-5370-4E95-9ED7-FCCBCB0E3681}">
      <dgm:prSet custT="1"/>
      <dgm:spPr/>
      <dgm:t>
        <a:bodyPr/>
        <a:lstStyle/>
        <a:p>
          <a:pPr algn="ctr"/>
          <a:r>
            <a:rPr lang="ru-RU" sz="2400" b="1" cap="all" baseline="0" dirty="0" smtClean="0">
              <a:latin typeface="Times New Roman" pitchFamily="18" charset="0"/>
              <a:cs typeface="Times New Roman" pitchFamily="18" charset="0"/>
            </a:rPr>
            <a:t>Участие в научных конкурсах и проектах</a:t>
          </a:r>
          <a:endParaRPr lang="ru-RU" sz="2400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5574B798-47A4-48BE-B071-20BE30145243}" type="parTrans" cxnId="{8B9F806F-BE1A-4692-B99E-EBE9B2F000FC}">
      <dgm:prSet/>
      <dgm:spPr/>
      <dgm:t>
        <a:bodyPr/>
        <a:lstStyle/>
        <a:p>
          <a:endParaRPr lang="ru-RU"/>
        </a:p>
      </dgm:t>
    </dgm:pt>
    <dgm:pt modelId="{B3B0E3C8-DA51-4E01-A552-DC3C245A8D52}" type="sibTrans" cxnId="{8B9F806F-BE1A-4692-B99E-EBE9B2F000FC}">
      <dgm:prSet/>
      <dgm:spPr/>
      <dgm:t>
        <a:bodyPr/>
        <a:lstStyle/>
        <a:p>
          <a:endParaRPr lang="ru-RU"/>
        </a:p>
      </dgm:t>
    </dgm:pt>
    <dgm:pt modelId="{E2B62916-1242-4E66-AD5A-E4F84DD5D558}">
      <dgm:prSet custT="1"/>
      <dgm:spPr/>
      <dgm:t>
        <a:bodyPr/>
        <a:lstStyle/>
        <a:p>
          <a:r>
            <a:rPr lang="ru-RU" sz="2400" b="1" cap="all" baseline="0" dirty="0" smtClean="0">
              <a:latin typeface="Times New Roman" pitchFamily="18" charset="0"/>
              <a:cs typeface="Times New Roman" pitchFamily="18" charset="0"/>
            </a:rPr>
            <a:t>Участие в олимпиаде по логопедии</a:t>
          </a:r>
          <a:endParaRPr lang="ru-RU" sz="2400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CA72E96E-A5A7-4E67-9215-5C58084607B6}" type="parTrans" cxnId="{972EB31D-EA2C-4188-9B22-24A0CD325E1A}">
      <dgm:prSet/>
      <dgm:spPr/>
      <dgm:t>
        <a:bodyPr/>
        <a:lstStyle/>
        <a:p>
          <a:endParaRPr lang="ru-RU"/>
        </a:p>
      </dgm:t>
    </dgm:pt>
    <dgm:pt modelId="{81D4D8FB-A795-4EEF-A2BD-DB6608FF5D12}" type="sibTrans" cxnId="{972EB31D-EA2C-4188-9B22-24A0CD325E1A}">
      <dgm:prSet/>
      <dgm:spPr/>
      <dgm:t>
        <a:bodyPr/>
        <a:lstStyle/>
        <a:p>
          <a:endParaRPr lang="ru-RU"/>
        </a:p>
      </dgm:t>
    </dgm:pt>
    <dgm:pt modelId="{00ED0B31-C43F-47DE-BD5D-D61E32A9F3AC}">
      <dgm:prSet custT="1"/>
      <dgm:spPr/>
      <dgm:t>
        <a:bodyPr/>
        <a:lstStyle/>
        <a:p>
          <a:pPr algn="ctr"/>
          <a:r>
            <a:rPr lang="ru-RU" sz="2400" b="1" cap="all" baseline="0" dirty="0" smtClean="0">
              <a:latin typeface="Times New Roman" pitchFamily="18" charset="0"/>
              <a:cs typeface="Times New Roman" pitchFamily="18" charset="0"/>
            </a:rPr>
            <a:t>Партнерская деятельность</a:t>
          </a:r>
          <a:endParaRPr lang="ru-RU" sz="2400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BDE2D17F-395C-419E-91DA-5A0A63EE99FA}" type="parTrans" cxnId="{34CEBB83-0A0B-4FD8-A6DE-036101A25526}">
      <dgm:prSet/>
      <dgm:spPr/>
      <dgm:t>
        <a:bodyPr/>
        <a:lstStyle/>
        <a:p>
          <a:endParaRPr lang="ru-RU"/>
        </a:p>
      </dgm:t>
    </dgm:pt>
    <dgm:pt modelId="{34A6A5FB-CD6C-43BF-85A1-2F86341EC9E7}" type="sibTrans" cxnId="{34CEBB83-0A0B-4FD8-A6DE-036101A25526}">
      <dgm:prSet/>
      <dgm:spPr/>
      <dgm:t>
        <a:bodyPr/>
        <a:lstStyle/>
        <a:p>
          <a:endParaRPr lang="ru-RU"/>
        </a:p>
      </dgm:t>
    </dgm:pt>
    <dgm:pt modelId="{AFCDE559-9CAB-440E-AC0B-908255F0807E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Заключены 3 договора о социальном партнерстве с ДОУ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г.Таганрога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C094434-71A9-4FCB-AA7B-FBD22D603528}" type="parTrans" cxnId="{F17C0512-3598-4385-B8BF-9C6F26038F71}">
      <dgm:prSet/>
      <dgm:spPr/>
      <dgm:t>
        <a:bodyPr/>
        <a:lstStyle/>
        <a:p>
          <a:endParaRPr lang="ru-RU"/>
        </a:p>
      </dgm:t>
    </dgm:pt>
    <dgm:pt modelId="{BA3C51CE-07CF-44FA-84E8-56F6751B809E}" type="sibTrans" cxnId="{F17C0512-3598-4385-B8BF-9C6F26038F71}">
      <dgm:prSet/>
      <dgm:spPr/>
      <dgm:t>
        <a:bodyPr/>
        <a:lstStyle/>
        <a:p>
          <a:endParaRPr lang="ru-RU"/>
        </a:p>
      </dgm:t>
    </dgm:pt>
    <dgm:pt modelId="{8079A503-F62C-47A0-BFA0-EC3CB3158AAE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Всероссийская Олимпиада «Я – профессионал» (финал очного тура по направлению: Специальное (дефектологическое) образование) – 2 призера.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8F4D3E-0626-4714-AC56-D7526FC8935D}" type="parTrans" cxnId="{24EB83C2-50AA-4E3B-B613-C19A20AE98F9}">
      <dgm:prSet/>
      <dgm:spPr/>
      <dgm:t>
        <a:bodyPr/>
        <a:lstStyle/>
        <a:p>
          <a:endParaRPr lang="ru-RU"/>
        </a:p>
      </dgm:t>
    </dgm:pt>
    <dgm:pt modelId="{FA577411-A209-4BFC-B29E-05623BA4331A}" type="sibTrans" cxnId="{24EB83C2-50AA-4E3B-B613-C19A20AE98F9}">
      <dgm:prSet/>
      <dgm:spPr/>
      <dgm:t>
        <a:bodyPr/>
        <a:lstStyle/>
        <a:p>
          <a:endParaRPr lang="ru-RU"/>
        </a:p>
      </dgm:t>
    </dgm:pt>
    <dgm:pt modelId="{F3948F72-D3B7-4502-8F66-4F908F100ACD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Международные конкурсы – 8 призеров, Всероссийские конкурсы - 2, региональные – 3,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внутривузовский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2 призера.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6C8C665-208E-4796-B3E0-DE1FC6C3AE9D}" type="parTrans" cxnId="{7D13ACD9-9712-4E2A-AC88-1538F83775CA}">
      <dgm:prSet/>
      <dgm:spPr/>
      <dgm:t>
        <a:bodyPr/>
        <a:lstStyle/>
        <a:p>
          <a:endParaRPr lang="ru-RU"/>
        </a:p>
      </dgm:t>
    </dgm:pt>
    <dgm:pt modelId="{472FC2FF-6CBE-4D4C-89D8-F54B2EC0B40A}" type="sibTrans" cxnId="{7D13ACD9-9712-4E2A-AC88-1538F83775CA}">
      <dgm:prSet/>
      <dgm:spPr/>
      <dgm:t>
        <a:bodyPr/>
        <a:lstStyle/>
        <a:p>
          <a:endParaRPr lang="ru-RU"/>
        </a:p>
      </dgm:t>
    </dgm:pt>
    <dgm:pt modelId="{9F5B1327-1684-4A06-99FC-801537692DA6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продолжается взаимодействие с Центром реабилитации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детей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инвалидов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г. Ростова-на-Дону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34B779-7787-4729-9FBD-E6258DD453FA}" type="parTrans" cxnId="{3F4B9C94-A805-49FE-84A6-CF736647099A}">
      <dgm:prSet/>
      <dgm:spPr/>
      <dgm:t>
        <a:bodyPr/>
        <a:lstStyle/>
        <a:p>
          <a:endParaRPr lang="ru-RU"/>
        </a:p>
      </dgm:t>
    </dgm:pt>
    <dgm:pt modelId="{825D80E6-6A8C-4248-B946-86B83A565191}" type="sibTrans" cxnId="{3F4B9C94-A805-49FE-84A6-CF736647099A}">
      <dgm:prSet/>
      <dgm:spPr/>
      <dgm:t>
        <a:bodyPr/>
        <a:lstStyle/>
        <a:p>
          <a:endParaRPr lang="ru-RU"/>
        </a:p>
      </dgm:t>
    </dgm:pt>
    <dgm:pt modelId="{DD36B531-4914-4D71-A347-9FDDCD70BD9D}" type="pres">
      <dgm:prSet presAssocID="{C6593FDC-7D1F-4D77-8B83-B4F56519BB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7D3F3-19E4-46B9-A7AF-30F7DB020FBF}" type="pres">
      <dgm:prSet presAssocID="{E2B62916-1242-4E66-AD5A-E4F84DD5D558}" presName="parentLin" presStyleCnt="0"/>
      <dgm:spPr/>
    </dgm:pt>
    <dgm:pt modelId="{5E37810C-3B38-4F1B-9143-E6840C97EB90}" type="pres">
      <dgm:prSet presAssocID="{E2B62916-1242-4E66-AD5A-E4F84DD5D55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47BD356-6BCF-4723-B08E-7A25C48CE17E}" type="pres">
      <dgm:prSet presAssocID="{E2B62916-1242-4E66-AD5A-E4F84DD5D558}" presName="parentText" presStyleLbl="node1" presStyleIdx="0" presStyleCnt="3" custScaleX="130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56914-1256-4B6E-B629-C1E1C47B626C}" type="pres">
      <dgm:prSet presAssocID="{E2B62916-1242-4E66-AD5A-E4F84DD5D558}" presName="negativeSpace" presStyleCnt="0"/>
      <dgm:spPr/>
    </dgm:pt>
    <dgm:pt modelId="{68756E9F-9C8D-47E1-B351-16497E21B86C}" type="pres">
      <dgm:prSet presAssocID="{E2B62916-1242-4E66-AD5A-E4F84DD5D55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A9397-E41E-484E-BC13-DC103EE9A990}" type="pres">
      <dgm:prSet presAssocID="{81D4D8FB-A795-4EEF-A2BD-DB6608FF5D12}" presName="spaceBetweenRectangles" presStyleCnt="0"/>
      <dgm:spPr/>
    </dgm:pt>
    <dgm:pt modelId="{DAEF25F8-A819-4E7D-A64D-EB2A136913A0}" type="pres">
      <dgm:prSet presAssocID="{78697499-5370-4E95-9ED7-FCCBCB0E3681}" presName="parentLin" presStyleCnt="0"/>
      <dgm:spPr/>
    </dgm:pt>
    <dgm:pt modelId="{2D92828A-D756-487B-AD98-402284581510}" type="pres">
      <dgm:prSet presAssocID="{78697499-5370-4E95-9ED7-FCCBCB0E368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281A56A-C672-4A2D-9A3D-24E78EC184C7}" type="pres">
      <dgm:prSet presAssocID="{78697499-5370-4E95-9ED7-FCCBCB0E3681}" presName="parentText" presStyleLbl="node1" presStyleIdx="1" presStyleCnt="3" custScaleX="131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27DFF-FA84-4F1F-8598-9EC0197290C6}" type="pres">
      <dgm:prSet presAssocID="{78697499-5370-4E95-9ED7-FCCBCB0E3681}" presName="negativeSpace" presStyleCnt="0"/>
      <dgm:spPr/>
    </dgm:pt>
    <dgm:pt modelId="{4F82EF70-7BC8-495E-8B90-B3E41D808BDC}" type="pres">
      <dgm:prSet presAssocID="{78697499-5370-4E95-9ED7-FCCBCB0E368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6DCCB-CD69-4529-86EB-0C3195F2F9E3}" type="pres">
      <dgm:prSet presAssocID="{B3B0E3C8-DA51-4E01-A552-DC3C245A8D52}" presName="spaceBetweenRectangles" presStyleCnt="0"/>
      <dgm:spPr/>
    </dgm:pt>
    <dgm:pt modelId="{3B276917-EBAB-4671-BAAF-0BD071D61C0C}" type="pres">
      <dgm:prSet presAssocID="{00ED0B31-C43F-47DE-BD5D-D61E32A9F3AC}" presName="parentLin" presStyleCnt="0"/>
      <dgm:spPr/>
    </dgm:pt>
    <dgm:pt modelId="{84E7790C-2FCB-46A1-A06C-49995E89796B}" type="pres">
      <dgm:prSet presAssocID="{00ED0B31-C43F-47DE-BD5D-D61E32A9F3A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97810CD-CEA8-4825-AC9C-B64E72FF891F}" type="pres">
      <dgm:prSet presAssocID="{00ED0B31-C43F-47DE-BD5D-D61E32A9F3AC}" presName="parentText" presStyleLbl="node1" presStyleIdx="2" presStyleCnt="3" custScaleX="1340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28003-155C-4DCA-AFD6-072D5F6EFCB8}" type="pres">
      <dgm:prSet presAssocID="{00ED0B31-C43F-47DE-BD5D-D61E32A9F3AC}" presName="negativeSpace" presStyleCnt="0"/>
      <dgm:spPr/>
    </dgm:pt>
    <dgm:pt modelId="{7B1F3152-9B04-4963-9D46-8AB1CFB59678}" type="pres">
      <dgm:prSet presAssocID="{00ED0B31-C43F-47DE-BD5D-D61E32A9F3A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9129F-6927-43D6-B14C-4C7743261700}" type="presOf" srcId="{E2B62916-1242-4E66-AD5A-E4F84DD5D558}" destId="{A47BD356-6BCF-4723-B08E-7A25C48CE17E}" srcOrd="1" destOrd="0" presId="urn:microsoft.com/office/officeart/2005/8/layout/list1"/>
    <dgm:cxn modelId="{59882C41-5722-4B27-B191-FB664548651A}" type="presOf" srcId="{9F5B1327-1684-4A06-99FC-801537692DA6}" destId="{7B1F3152-9B04-4963-9D46-8AB1CFB59678}" srcOrd="0" destOrd="1" presId="urn:microsoft.com/office/officeart/2005/8/layout/list1"/>
    <dgm:cxn modelId="{8B9F806F-BE1A-4692-B99E-EBE9B2F000FC}" srcId="{C6593FDC-7D1F-4D77-8B83-B4F56519BB51}" destId="{78697499-5370-4E95-9ED7-FCCBCB0E3681}" srcOrd="1" destOrd="0" parTransId="{5574B798-47A4-48BE-B071-20BE30145243}" sibTransId="{B3B0E3C8-DA51-4E01-A552-DC3C245A8D52}"/>
    <dgm:cxn modelId="{C1829D78-1941-4D92-902D-EF91C3D7D8D2}" type="presOf" srcId="{AFCDE559-9CAB-440E-AC0B-908255F0807E}" destId="{7B1F3152-9B04-4963-9D46-8AB1CFB59678}" srcOrd="0" destOrd="0" presId="urn:microsoft.com/office/officeart/2005/8/layout/list1"/>
    <dgm:cxn modelId="{8830F238-6EC4-4FAA-80E4-919FDC68F620}" type="presOf" srcId="{00ED0B31-C43F-47DE-BD5D-D61E32A9F3AC}" destId="{84E7790C-2FCB-46A1-A06C-49995E89796B}" srcOrd="0" destOrd="0" presId="urn:microsoft.com/office/officeart/2005/8/layout/list1"/>
    <dgm:cxn modelId="{783F7CD8-403C-4EA6-B362-F5C042EDD1E5}" type="presOf" srcId="{8079A503-F62C-47A0-BFA0-EC3CB3158AAE}" destId="{68756E9F-9C8D-47E1-B351-16497E21B86C}" srcOrd="0" destOrd="0" presId="urn:microsoft.com/office/officeart/2005/8/layout/list1"/>
    <dgm:cxn modelId="{0A42AC09-5D89-456A-8E3E-694AEDE9FD33}" type="presOf" srcId="{78697499-5370-4E95-9ED7-FCCBCB0E3681}" destId="{2281A56A-C672-4A2D-9A3D-24E78EC184C7}" srcOrd="1" destOrd="0" presId="urn:microsoft.com/office/officeart/2005/8/layout/list1"/>
    <dgm:cxn modelId="{F17C0512-3598-4385-B8BF-9C6F26038F71}" srcId="{00ED0B31-C43F-47DE-BD5D-D61E32A9F3AC}" destId="{AFCDE559-9CAB-440E-AC0B-908255F0807E}" srcOrd="0" destOrd="0" parTransId="{0C094434-71A9-4FCB-AA7B-FBD22D603528}" sibTransId="{BA3C51CE-07CF-44FA-84E8-56F6751B809E}"/>
    <dgm:cxn modelId="{24EB83C2-50AA-4E3B-B613-C19A20AE98F9}" srcId="{E2B62916-1242-4E66-AD5A-E4F84DD5D558}" destId="{8079A503-F62C-47A0-BFA0-EC3CB3158AAE}" srcOrd="0" destOrd="0" parTransId="{FC8F4D3E-0626-4714-AC56-D7526FC8935D}" sibTransId="{FA577411-A209-4BFC-B29E-05623BA4331A}"/>
    <dgm:cxn modelId="{C93B0DCA-36DE-4194-A206-C25B8358056D}" type="presOf" srcId="{E2B62916-1242-4E66-AD5A-E4F84DD5D558}" destId="{5E37810C-3B38-4F1B-9143-E6840C97EB90}" srcOrd="0" destOrd="0" presId="urn:microsoft.com/office/officeart/2005/8/layout/list1"/>
    <dgm:cxn modelId="{34CEBB83-0A0B-4FD8-A6DE-036101A25526}" srcId="{C6593FDC-7D1F-4D77-8B83-B4F56519BB51}" destId="{00ED0B31-C43F-47DE-BD5D-D61E32A9F3AC}" srcOrd="2" destOrd="0" parTransId="{BDE2D17F-395C-419E-91DA-5A0A63EE99FA}" sibTransId="{34A6A5FB-CD6C-43BF-85A1-2F86341EC9E7}"/>
    <dgm:cxn modelId="{7D13ACD9-9712-4E2A-AC88-1538F83775CA}" srcId="{78697499-5370-4E95-9ED7-FCCBCB0E3681}" destId="{F3948F72-D3B7-4502-8F66-4F908F100ACD}" srcOrd="0" destOrd="0" parTransId="{56C8C665-208E-4796-B3E0-DE1FC6C3AE9D}" sibTransId="{472FC2FF-6CBE-4D4C-89D8-F54B2EC0B40A}"/>
    <dgm:cxn modelId="{B64E437B-B4C7-4960-9A51-8DE9DF199223}" type="presOf" srcId="{78697499-5370-4E95-9ED7-FCCBCB0E3681}" destId="{2D92828A-D756-487B-AD98-402284581510}" srcOrd="0" destOrd="0" presId="urn:microsoft.com/office/officeart/2005/8/layout/list1"/>
    <dgm:cxn modelId="{972EB31D-EA2C-4188-9B22-24A0CD325E1A}" srcId="{C6593FDC-7D1F-4D77-8B83-B4F56519BB51}" destId="{E2B62916-1242-4E66-AD5A-E4F84DD5D558}" srcOrd="0" destOrd="0" parTransId="{CA72E96E-A5A7-4E67-9215-5C58084607B6}" sibTransId="{81D4D8FB-A795-4EEF-A2BD-DB6608FF5D12}"/>
    <dgm:cxn modelId="{2E57CC23-CBE1-45B2-BCE0-C17C54BE829C}" type="presOf" srcId="{F3948F72-D3B7-4502-8F66-4F908F100ACD}" destId="{4F82EF70-7BC8-495E-8B90-B3E41D808BDC}" srcOrd="0" destOrd="0" presId="urn:microsoft.com/office/officeart/2005/8/layout/list1"/>
    <dgm:cxn modelId="{3B74FD25-F5BE-401A-8877-58AD50671EC7}" type="presOf" srcId="{00ED0B31-C43F-47DE-BD5D-D61E32A9F3AC}" destId="{F97810CD-CEA8-4825-AC9C-B64E72FF891F}" srcOrd="1" destOrd="0" presId="urn:microsoft.com/office/officeart/2005/8/layout/list1"/>
    <dgm:cxn modelId="{3F4B9C94-A805-49FE-84A6-CF736647099A}" srcId="{00ED0B31-C43F-47DE-BD5D-D61E32A9F3AC}" destId="{9F5B1327-1684-4A06-99FC-801537692DA6}" srcOrd="1" destOrd="0" parTransId="{A934B779-7787-4729-9FBD-E6258DD453FA}" sibTransId="{825D80E6-6A8C-4248-B946-86B83A565191}"/>
    <dgm:cxn modelId="{E580437A-DB74-45A0-9C8C-3B7E24C94272}" type="presOf" srcId="{C6593FDC-7D1F-4D77-8B83-B4F56519BB51}" destId="{DD36B531-4914-4D71-A347-9FDDCD70BD9D}" srcOrd="0" destOrd="0" presId="urn:microsoft.com/office/officeart/2005/8/layout/list1"/>
    <dgm:cxn modelId="{B876C6DE-D4DE-4042-BDD3-F918C7E32393}" type="presParOf" srcId="{DD36B531-4914-4D71-A347-9FDDCD70BD9D}" destId="{5B27D3F3-19E4-46B9-A7AF-30F7DB020FBF}" srcOrd="0" destOrd="0" presId="urn:microsoft.com/office/officeart/2005/8/layout/list1"/>
    <dgm:cxn modelId="{819E7A61-D927-4589-A525-72AE18FDC40A}" type="presParOf" srcId="{5B27D3F3-19E4-46B9-A7AF-30F7DB020FBF}" destId="{5E37810C-3B38-4F1B-9143-E6840C97EB90}" srcOrd="0" destOrd="0" presId="urn:microsoft.com/office/officeart/2005/8/layout/list1"/>
    <dgm:cxn modelId="{E0C818D9-FD22-4B18-8D20-E9F7F8BB111E}" type="presParOf" srcId="{5B27D3F3-19E4-46B9-A7AF-30F7DB020FBF}" destId="{A47BD356-6BCF-4723-B08E-7A25C48CE17E}" srcOrd="1" destOrd="0" presId="urn:microsoft.com/office/officeart/2005/8/layout/list1"/>
    <dgm:cxn modelId="{22DFF9E8-C44F-42DC-A925-D1F2E2C6A550}" type="presParOf" srcId="{DD36B531-4914-4D71-A347-9FDDCD70BD9D}" destId="{7A256914-1256-4B6E-B629-C1E1C47B626C}" srcOrd="1" destOrd="0" presId="urn:microsoft.com/office/officeart/2005/8/layout/list1"/>
    <dgm:cxn modelId="{1F2FD93B-1508-494A-B108-54CC866ABC08}" type="presParOf" srcId="{DD36B531-4914-4D71-A347-9FDDCD70BD9D}" destId="{68756E9F-9C8D-47E1-B351-16497E21B86C}" srcOrd="2" destOrd="0" presId="urn:microsoft.com/office/officeart/2005/8/layout/list1"/>
    <dgm:cxn modelId="{E5BF7EF5-8183-4408-8A9F-70820995C5C8}" type="presParOf" srcId="{DD36B531-4914-4D71-A347-9FDDCD70BD9D}" destId="{3C9A9397-E41E-484E-BC13-DC103EE9A990}" srcOrd="3" destOrd="0" presId="urn:microsoft.com/office/officeart/2005/8/layout/list1"/>
    <dgm:cxn modelId="{8A5FC2B4-FF70-46DC-B556-3A0CB875D036}" type="presParOf" srcId="{DD36B531-4914-4D71-A347-9FDDCD70BD9D}" destId="{DAEF25F8-A819-4E7D-A64D-EB2A136913A0}" srcOrd="4" destOrd="0" presId="urn:microsoft.com/office/officeart/2005/8/layout/list1"/>
    <dgm:cxn modelId="{6E4774B9-58FE-495B-815F-EA7FBF72243C}" type="presParOf" srcId="{DAEF25F8-A819-4E7D-A64D-EB2A136913A0}" destId="{2D92828A-D756-487B-AD98-402284581510}" srcOrd="0" destOrd="0" presId="urn:microsoft.com/office/officeart/2005/8/layout/list1"/>
    <dgm:cxn modelId="{E0A062C3-63CB-4DF0-9B3D-12928E995211}" type="presParOf" srcId="{DAEF25F8-A819-4E7D-A64D-EB2A136913A0}" destId="{2281A56A-C672-4A2D-9A3D-24E78EC184C7}" srcOrd="1" destOrd="0" presId="urn:microsoft.com/office/officeart/2005/8/layout/list1"/>
    <dgm:cxn modelId="{DDDD8379-B046-4DE8-BB77-4D098B48DBBB}" type="presParOf" srcId="{DD36B531-4914-4D71-A347-9FDDCD70BD9D}" destId="{7ED27DFF-FA84-4F1F-8598-9EC0197290C6}" srcOrd="5" destOrd="0" presId="urn:microsoft.com/office/officeart/2005/8/layout/list1"/>
    <dgm:cxn modelId="{1DAF9EF9-21B9-486C-852B-E9F8181D69A7}" type="presParOf" srcId="{DD36B531-4914-4D71-A347-9FDDCD70BD9D}" destId="{4F82EF70-7BC8-495E-8B90-B3E41D808BDC}" srcOrd="6" destOrd="0" presId="urn:microsoft.com/office/officeart/2005/8/layout/list1"/>
    <dgm:cxn modelId="{B66E49C5-2D3D-4912-A8D0-F8D7CA1DAF26}" type="presParOf" srcId="{DD36B531-4914-4D71-A347-9FDDCD70BD9D}" destId="{7506DCCB-CD69-4529-86EB-0C3195F2F9E3}" srcOrd="7" destOrd="0" presId="urn:microsoft.com/office/officeart/2005/8/layout/list1"/>
    <dgm:cxn modelId="{AA7D92D6-1433-4309-A333-1CE08F809415}" type="presParOf" srcId="{DD36B531-4914-4D71-A347-9FDDCD70BD9D}" destId="{3B276917-EBAB-4671-BAAF-0BD071D61C0C}" srcOrd="8" destOrd="0" presId="urn:microsoft.com/office/officeart/2005/8/layout/list1"/>
    <dgm:cxn modelId="{FDE177BD-3354-4FAC-9F0E-EF0003B36018}" type="presParOf" srcId="{3B276917-EBAB-4671-BAAF-0BD071D61C0C}" destId="{84E7790C-2FCB-46A1-A06C-49995E89796B}" srcOrd="0" destOrd="0" presId="urn:microsoft.com/office/officeart/2005/8/layout/list1"/>
    <dgm:cxn modelId="{F2BEF2B1-1B45-41DE-8283-76323581730F}" type="presParOf" srcId="{3B276917-EBAB-4671-BAAF-0BD071D61C0C}" destId="{F97810CD-CEA8-4825-AC9C-B64E72FF891F}" srcOrd="1" destOrd="0" presId="urn:microsoft.com/office/officeart/2005/8/layout/list1"/>
    <dgm:cxn modelId="{77949E5D-C863-4E08-B392-0B6D7879E316}" type="presParOf" srcId="{DD36B531-4914-4D71-A347-9FDDCD70BD9D}" destId="{9EF28003-155C-4DCA-AFD6-072D5F6EFCB8}" srcOrd="9" destOrd="0" presId="urn:microsoft.com/office/officeart/2005/8/layout/list1"/>
    <dgm:cxn modelId="{E9B6DE8B-FAD3-4E68-B5C6-D69AC930C7A7}" type="presParOf" srcId="{DD36B531-4914-4D71-A347-9FDDCD70BD9D}" destId="{7B1F3152-9B04-4963-9D46-8AB1CFB596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593FDC-7D1F-4D77-8B83-B4F56519BB51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697499-5370-4E95-9ED7-FCCBCB0E3681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574B798-47A4-48BE-B071-20BE30145243}" type="parTrans" cxnId="{8B9F806F-BE1A-4692-B99E-EBE9B2F000FC}">
      <dgm:prSet/>
      <dgm:spPr/>
      <dgm:t>
        <a:bodyPr/>
        <a:lstStyle/>
        <a:p>
          <a:endParaRPr lang="ru-RU"/>
        </a:p>
      </dgm:t>
    </dgm:pt>
    <dgm:pt modelId="{B3B0E3C8-DA51-4E01-A552-DC3C245A8D52}" type="sibTrans" cxnId="{8B9F806F-BE1A-4692-B99E-EBE9B2F000FC}">
      <dgm:prSet/>
      <dgm:spPr/>
      <dgm:t>
        <a:bodyPr/>
        <a:lstStyle/>
        <a:p>
          <a:endParaRPr lang="ru-RU"/>
        </a:p>
      </dgm:t>
    </dgm:pt>
    <dgm:pt modelId="{F192D1AD-2143-44AA-AD16-19B87DC2D574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C1E8CE9-558A-4DD0-8656-23EE6286EBF6}" type="parTrans" cxnId="{20926F77-E55F-4092-B689-2BEB51E5ADD6}">
      <dgm:prSet/>
      <dgm:spPr/>
      <dgm:t>
        <a:bodyPr/>
        <a:lstStyle/>
        <a:p>
          <a:endParaRPr lang="ru-RU"/>
        </a:p>
      </dgm:t>
    </dgm:pt>
    <dgm:pt modelId="{2176246D-73D6-41F5-9A41-366DFDBF17C0}" type="sibTrans" cxnId="{20926F77-E55F-4092-B689-2BEB51E5ADD6}">
      <dgm:prSet/>
      <dgm:spPr/>
      <dgm:t>
        <a:bodyPr/>
        <a:lstStyle/>
        <a:p>
          <a:endParaRPr lang="ru-RU"/>
        </a:p>
      </dgm:t>
    </dgm:pt>
    <dgm:pt modelId="{E2B62916-1242-4E66-AD5A-E4F84DD5D558}">
      <dgm:prSet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CA72E96E-A5A7-4E67-9215-5C58084607B6}" type="parTrans" cxnId="{972EB31D-EA2C-4188-9B22-24A0CD325E1A}">
      <dgm:prSet/>
      <dgm:spPr/>
      <dgm:t>
        <a:bodyPr/>
        <a:lstStyle/>
        <a:p>
          <a:endParaRPr lang="ru-RU"/>
        </a:p>
      </dgm:t>
    </dgm:pt>
    <dgm:pt modelId="{81D4D8FB-A795-4EEF-A2BD-DB6608FF5D12}" type="sibTrans" cxnId="{972EB31D-EA2C-4188-9B22-24A0CD325E1A}">
      <dgm:prSet/>
      <dgm:spPr/>
      <dgm:t>
        <a:bodyPr/>
        <a:lstStyle/>
        <a:p>
          <a:endParaRPr lang="ru-RU"/>
        </a:p>
      </dgm:t>
    </dgm:pt>
    <dgm:pt modelId="{3877F9EC-1D23-41E0-B3B4-D87648CABECB}">
      <dgm:prSet/>
      <dgm:spPr/>
      <dgm:t>
        <a:bodyPr/>
        <a:lstStyle/>
        <a:p>
          <a:r>
            <a:rPr lang="ru-RU" dirty="0" smtClean="0"/>
            <a:t>Подготовка учебно-методических комплектов для родителей и специалистов образовательных учреждений по обучению и воспитанию детей дошкольного и школьного возраста с ОВЗ.</a:t>
          </a:r>
          <a:endParaRPr lang="ru-RU" b="1" dirty="0"/>
        </a:p>
      </dgm:t>
    </dgm:pt>
    <dgm:pt modelId="{9FD63012-0209-41DF-8628-B6EC7A013BBE}" type="parTrans" cxnId="{32F1745C-83CE-43AD-83D7-63D62C8EEA96}">
      <dgm:prSet/>
      <dgm:spPr/>
      <dgm:t>
        <a:bodyPr/>
        <a:lstStyle/>
        <a:p>
          <a:endParaRPr lang="ru-RU"/>
        </a:p>
      </dgm:t>
    </dgm:pt>
    <dgm:pt modelId="{41D73F94-AA77-46BD-B8C9-F78A1B107849}" type="sibTrans" cxnId="{32F1745C-83CE-43AD-83D7-63D62C8EEA96}">
      <dgm:prSet/>
      <dgm:spPr/>
      <dgm:t>
        <a:bodyPr/>
        <a:lstStyle/>
        <a:p>
          <a:endParaRPr lang="ru-RU"/>
        </a:p>
      </dgm:t>
    </dgm:pt>
    <dgm:pt modelId="{D3571E41-E7ED-4D7E-86D0-8631F18CD214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4B05686-8E8C-456E-882F-47150B8C2217}" type="sibTrans" cxnId="{B68E6DE8-D211-466A-8CBC-028172223CF6}">
      <dgm:prSet/>
      <dgm:spPr/>
      <dgm:t>
        <a:bodyPr/>
        <a:lstStyle/>
        <a:p>
          <a:endParaRPr lang="ru-RU"/>
        </a:p>
      </dgm:t>
    </dgm:pt>
    <dgm:pt modelId="{55C1F9CF-B32F-4D3F-917B-E7E6343263D8}" type="parTrans" cxnId="{B68E6DE8-D211-466A-8CBC-028172223CF6}">
      <dgm:prSet/>
      <dgm:spPr/>
      <dgm:t>
        <a:bodyPr/>
        <a:lstStyle/>
        <a:p>
          <a:endParaRPr lang="ru-RU"/>
        </a:p>
      </dgm:t>
    </dgm:pt>
    <dgm:pt modelId="{3BBDB42B-5496-496D-A4E5-AD50F78DBF2C}">
      <dgm:prSet/>
      <dgm:spPr/>
      <dgm:t>
        <a:bodyPr/>
        <a:lstStyle/>
        <a:p>
          <a:endParaRPr lang="ru-RU" dirty="0"/>
        </a:p>
      </dgm:t>
    </dgm:pt>
    <dgm:pt modelId="{6987F29B-62FD-449F-B6FC-A5EF728117B8}" type="parTrans" cxnId="{9B528E19-0B91-4895-9526-3BE728ADB41B}">
      <dgm:prSet/>
      <dgm:spPr/>
      <dgm:t>
        <a:bodyPr/>
        <a:lstStyle/>
        <a:p>
          <a:endParaRPr lang="ru-RU"/>
        </a:p>
      </dgm:t>
    </dgm:pt>
    <dgm:pt modelId="{6AE65B88-B590-4640-9A07-6F53F0E45036}" type="sibTrans" cxnId="{9B528E19-0B91-4895-9526-3BE728ADB41B}">
      <dgm:prSet/>
      <dgm:spPr/>
      <dgm:t>
        <a:bodyPr/>
        <a:lstStyle/>
        <a:p>
          <a:endParaRPr lang="ru-RU"/>
        </a:p>
      </dgm:t>
    </dgm:pt>
    <dgm:pt modelId="{F1830F85-44F7-4839-81C5-CD8C38A8C3DA}">
      <dgm:prSet/>
      <dgm:spPr/>
      <dgm:t>
        <a:bodyPr/>
        <a:lstStyle/>
        <a:p>
          <a:r>
            <a:rPr lang="ru-RU" b="0" dirty="0" smtClean="0">
              <a:cs typeface="Tahoma" pitchFamily="34" charset="0"/>
            </a:rPr>
            <a:t>Публикация методического пособия, издание </a:t>
          </a:r>
          <a:r>
            <a:rPr lang="ru-RU" b="0" dirty="0" smtClean="0">
              <a:cs typeface="Tahoma" pitchFamily="34" charset="0"/>
            </a:rPr>
            <a:t>ряда научно-практических </a:t>
          </a:r>
          <a:r>
            <a:rPr lang="ru-RU" b="0" dirty="0" smtClean="0">
              <a:cs typeface="Tahoma" pitchFamily="34" charset="0"/>
            </a:rPr>
            <a:t>статей </a:t>
          </a:r>
          <a:r>
            <a:rPr lang="ru-RU" b="0" dirty="0" smtClean="0"/>
            <a:t>по результатам научных исследований и педагогической деятельности с детьми.</a:t>
          </a:r>
          <a:endParaRPr lang="ru-RU" b="0" dirty="0"/>
        </a:p>
      </dgm:t>
    </dgm:pt>
    <dgm:pt modelId="{16B26CCD-5CD2-4C01-95AB-15B66FEB419B}" type="parTrans" cxnId="{CD117BB7-80DC-431F-8292-F67F7F072FF7}">
      <dgm:prSet/>
      <dgm:spPr/>
      <dgm:t>
        <a:bodyPr/>
        <a:lstStyle/>
        <a:p>
          <a:endParaRPr lang="ru-RU"/>
        </a:p>
      </dgm:t>
    </dgm:pt>
    <dgm:pt modelId="{96AB29EA-E17E-4FFC-AFE5-ECBADCBEEFA7}" type="sibTrans" cxnId="{CD117BB7-80DC-431F-8292-F67F7F072FF7}">
      <dgm:prSet/>
      <dgm:spPr/>
      <dgm:t>
        <a:bodyPr/>
        <a:lstStyle/>
        <a:p>
          <a:endParaRPr lang="ru-RU"/>
        </a:p>
      </dgm:t>
    </dgm:pt>
    <dgm:pt modelId="{DAA05B2B-A781-4396-A26C-5A5479ACC2D2}">
      <dgm:prSet/>
      <dgm:spPr/>
      <dgm:t>
        <a:bodyPr/>
        <a:lstStyle/>
        <a:p>
          <a:r>
            <a:rPr lang="ru-RU" dirty="0" smtClean="0"/>
            <a:t>Укрепление </a:t>
          </a:r>
          <a:r>
            <a:rPr lang="ru-RU" dirty="0" smtClean="0"/>
            <a:t>сообщества специалистов, деятельность которых направлена на работу с различными категориями детей и взрослых, нуждающихся в коррекционно-логопедической и социально-психологической помощи.</a:t>
          </a:r>
          <a:endParaRPr lang="ru-RU" b="1" dirty="0"/>
        </a:p>
      </dgm:t>
    </dgm:pt>
    <dgm:pt modelId="{3DAAD7AF-C94A-4144-8068-2CFC62AF0119}" type="parTrans" cxnId="{85487846-8FC0-4E95-A679-AB2BA4BF4B29}">
      <dgm:prSet/>
      <dgm:spPr/>
      <dgm:t>
        <a:bodyPr/>
        <a:lstStyle/>
        <a:p>
          <a:endParaRPr lang="ru-RU"/>
        </a:p>
      </dgm:t>
    </dgm:pt>
    <dgm:pt modelId="{C60B8AE3-B1E3-4DF9-A4A2-E87FF8F54390}" type="sibTrans" cxnId="{85487846-8FC0-4E95-A679-AB2BA4BF4B29}">
      <dgm:prSet/>
      <dgm:spPr/>
      <dgm:t>
        <a:bodyPr/>
        <a:lstStyle/>
        <a:p>
          <a:endParaRPr lang="ru-RU"/>
        </a:p>
      </dgm:t>
    </dgm:pt>
    <dgm:pt modelId="{01FAEF9C-1737-434C-B20F-43601A9E392B}">
      <dgm:prSet/>
      <dgm:spPr/>
      <dgm:t>
        <a:bodyPr/>
        <a:lstStyle/>
        <a:p>
          <a:r>
            <a:rPr lang="ru-RU" dirty="0" smtClean="0"/>
            <a:t>Создание семейного клуба выходного дня для вовлечения </a:t>
          </a:r>
          <a:r>
            <a:rPr lang="ru-RU" dirty="0" smtClean="0"/>
            <a:t>родителей </a:t>
          </a:r>
          <a:r>
            <a:rPr lang="ru-RU" dirty="0" smtClean="0"/>
            <a:t>в коррекционно-педагогический процесс с целью повышения компетентности в вопросах обучения и воспитания детей.</a:t>
          </a:r>
          <a:endParaRPr lang="ru-RU" b="1" dirty="0"/>
        </a:p>
      </dgm:t>
    </dgm:pt>
    <dgm:pt modelId="{FFB8CC3A-37AF-4F74-A8B7-AE790B28C9A2}" type="parTrans" cxnId="{C8C75D80-FCA1-4EFF-BA0C-413466C5C13A}">
      <dgm:prSet/>
      <dgm:spPr/>
      <dgm:t>
        <a:bodyPr/>
        <a:lstStyle/>
        <a:p>
          <a:endParaRPr lang="ru-RU"/>
        </a:p>
      </dgm:t>
    </dgm:pt>
    <dgm:pt modelId="{63BDC408-380F-40A4-B2F2-49C111FF73CB}" type="sibTrans" cxnId="{C8C75D80-FCA1-4EFF-BA0C-413466C5C13A}">
      <dgm:prSet/>
      <dgm:spPr/>
      <dgm:t>
        <a:bodyPr/>
        <a:lstStyle/>
        <a:p>
          <a:endParaRPr lang="ru-RU"/>
        </a:p>
      </dgm:t>
    </dgm:pt>
    <dgm:pt modelId="{CCC69F4C-2E9F-4776-96E2-C04FDC4D342E}">
      <dgm:prSet/>
      <dgm:spPr/>
      <dgm:t>
        <a:bodyPr/>
        <a:lstStyle/>
        <a:p>
          <a:r>
            <a:rPr lang="ru-RU" dirty="0" smtClean="0"/>
            <a:t>Участие в </a:t>
          </a:r>
          <a:r>
            <a:rPr lang="ru-RU" dirty="0" err="1" smtClean="0"/>
            <a:t>грантовых</a:t>
          </a:r>
          <a:r>
            <a:rPr lang="ru-RU" dirty="0" smtClean="0"/>
            <a:t> конкурсах президента РФ.</a:t>
          </a:r>
          <a:endParaRPr lang="ru-RU" b="1" dirty="0"/>
        </a:p>
      </dgm:t>
    </dgm:pt>
    <dgm:pt modelId="{8BBAFF18-99A4-4647-8964-D00333D1E442}" type="parTrans" cxnId="{B694831E-4D2F-400B-B982-532A873B56DB}">
      <dgm:prSet/>
      <dgm:spPr/>
      <dgm:t>
        <a:bodyPr/>
        <a:lstStyle/>
        <a:p>
          <a:endParaRPr lang="ru-RU"/>
        </a:p>
      </dgm:t>
    </dgm:pt>
    <dgm:pt modelId="{C9A08BFC-EBC4-47B3-A4E0-E55CC71CAF69}" type="sibTrans" cxnId="{B694831E-4D2F-400B-B982-532A873B56DB}">
      <dgm:prSet/>
      <dgm:spPr/>
      <dgm:t>
        <a:bodyPr/>
        <a:lstStyle/>
        <a:p>
          <a:endParaRPr lang="ru-RU"/>
        </a:p>
      </dgm:t>
    </dgm:pt>
    <dgm:pt modelId="{331213FC-4CFB-4EFC-80A3-417F09CEC91F}">
      <dgm:prSet/>
      <dgm:spPr/>
      <dgm:t>
        <a:bodyPr/>
        <a:lstStyle/>
        <a:p>
          <a:endParaRPr lang="ru-RU" dirty="0"/>
        </a:p>
      </dgm:t>
    </dgm:pt>
    <dgm:pt modelId="{D394742E-463A-4101-A147-095883563C27}" type="parTrans" cxnId="{F8935791-4332-4928-9086-8D25EE128267}">
      <dgm:prSet/>
      <dgm:spPr/>
      <dgm:t>
        <a:bodyPr/>
        <a:lstStyle/>
        <a:p>
          <a:endParaRPr lang="ru-RU"/>
        </a:p>
      </dgm:t>
    </dgm:pt>
    <dgm:pt modelId="{6A22378C-261B-4EDF-9F22-BA047BD5D3A3}" type="sibTrans" cxnId="{F8935791-4332-4928-9086-8D25EE128267}">
      <dgm:prSet/>
      <dgm:spPr/>
      <dgm:t>
        <a:bodyPr/>
        <a:lstStyle/>
        <a:p>
          <a:endParaRPr lang="ru-RU"/>
        </a:p>
      </dgm:t>
    </dgm:pt>
    <dgm:pt modelId="{6A2D04B9-0AEB-4569-944D-3A603E1D4C5E}">
      <dgm:prSet/>
      <dgm:spPr/>
      <dgm:t>
        <a:bodyPr/>
        <a:lstStyle/>
        <a:p>
          <a:r>
            <a:rPr lang="ru-RU" dirty="0" smtClean="0"/>
            <a:t>Создание собственного сайта с размещением качественной информационной </a:t>
          </a:r>
          <a:r>
            <a:rPr lang="ru-RU" dirty="0" smtClean="0"/>
            <a:t>составляющей. </a:t>
          </a:r>
          <a:endParaRPr lang="ru-RU" dirty="0"/>
        </a:p>
      </dgm:t>
    </dgm:pt>
    <dgm:pt modelId="{F845F8E3-1E00-4B22-B156-A40B26BDD45D}" type="parTrans" cxnId="{29B76CC5-856F-4DE6-BDE3-23C144EF936A}">
      <dgm:prSet/>
      <dgm:spPr/>
      <dgm:t>
        <a:bodyPr/>
        <a:lstStyle/>
        <a:p>
          <a:endParaRPr lang="ru-RU"/>
        </a:p>
      </dgm:t>
    </dgm:pt>
    <dgm:pt modelId="{EFE82B7C-8351-4055-ADE0-81E1CD231DB5}" type="sibTrans" cxnId="{29B76CC5-856F-4DE6-BDE3-23C144EF936A}">
      <dgm:prSet/>
      <dgm:spPr/>
      <dgm:t>
        <a:bodyPr/>
        <a:lstStyle/>
        <a:p>
          <a:endParaRPr lang="ru-RU"/>
        </a:p>
      </dgm:t>
    </dgm:pt>
    <dgm:pt modelId="{C0995224-30F7-41AD-847D-8B5E05ECFD0F}" type="pres">
      <dgm:prSet presAssocID="{C6593FDC-7D1F-4D77-8B83-B4F56519BB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AB4AA-2061-4817-BC26-C4A0FD74FEB1}" type="pres">
      <dgm:prSet presAssocID="{D3571E41-E7ED-4D7E-86D0-8631F18CD214}" presName="composite" presStyleCnt="0"/>
      <dgm:spPr/>
    </dgm:pt>
    <dgm:pt modelId="{A1733CAB-C9EA-4392-8368-5CA21E4981FE}" type="pres">
      <dgm:prSet presAssocID="{D3571E41-E7ED-4D7E-86D0-8631F18CD21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B6002-F117-4219-9DE8-9F13D03A5A45}" type="pres">
      <dgm:prSet presAssocID="{D3571E41-E7ED-4D7E-86D0-8631F18CD21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E5770-320C-4C28-BDA3-F44F05F5E119}" type="pres">
      <dgm:prSet presAssocID="{C4B05686-8E8C-456E-882F-47150B8C2217}" presName="sp" presStyleCnt="0"/>
      <dgm:spPr/>
    </dgm:pt>
    <dgm:pt modelId="{5F667D97-D8AA-4ABC-A420-ADA81A5A71B7}" type="pres">
      <dgm:prSet presAssocID="{F192D1AD-2143-44AA-AD16-19B87DC2D574}" presName="composite" presStyleCnt="0"/>
      <dgm:spPr/>
    </dgm:pt>
    <dgm:pt modelId="{EC81D5EF-B44D-4FC5-B182-D7B132BE1ABB}" type="pres">
      <dgm:prSet presAssocID="{F192D1AD-2143-44AA-AD16-19B87DC2D57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9B9C9-64DC-4BAD-B338-442BFBECFCEF}" type="pres">
      <dgm:prSet presAssocID="{F192D1AD-2143-44AA-AD16-19B87DC2D57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5EBE4-4D43-4864-BC82-6BCCD276D4F7}" type="pres">
      <dgm:prSet presAssocID="{2176246D-73D6-41F5-9A41-366DFDBF17C0}" presName="sp" presStyleCnt="0"/>
      <dgm:spPr/>
    </dgm:pt>
    <dgm:pt modelId="{DF479D7E-D8E9-497C-8A9C-7C970345A5EB}" type="pres">
      <dgm:prSet presAssocID="{3BBDB42B-5496-496D-A4E5-AD50F78DBF2C}" presName="composite" presStyleCnt="0"/>
      <dgm:spPr/>
    </dgm:pt>
    <dgm:pt modelId="{09BA1B09-B687-4D6F-A914-198483D88E6C}" type="pres">
      <dgm:prSet presAssocID="{3BBDB42B-5496-496D-A4E5-AD50F78DBF2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69E9D-D74A-4384-AE67-CF87195A2559}" type="pres">
      <dgm:prSet presAssocID="{3BBDB42B-5496-496D-A4E5-AD50F78DBF2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0B287-D931-42D4-9B5F-355A594D2B29}" type="pres">
      <dgm:prSet presAssocID="{6AE65B88-B590-4640-9A07-6F53F0E45036}" presName="sp" presStyleCnt="0"/>
      <dgm:spPr/>
    </dgm:pt>
    <dgm:pt modelId="{E2B5B133-DD09-4F07-AC42-74BA503ED452}" type="pres">
      <dgm:prSet presAssocID="{E2B62916-1242-4E66-AD5A-E4F84DD5D558}" presName="composite" presStyleCnt="0"/>
      <dgm:spPr/>
    </dgm:pt>
    <dgm:pt modelId="{4AA9C931-92E6-4022-A5AF-6F35EC0F235E}" type="pres">
      <dgm:prSet presAssocID="{E2B62916-1242-4E66-AD5A-E4F84DD5D55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E420A-EEBB-4021-B3E8-1AF0442AA68A}" type="pres">
      <dgm:prSet presAssocID="{E2B62916-1242-4E66-AD5A-E4F84DD5D55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34729-FC44-4CBC-ACF6-B4B63E7CDC32}" type="pres">
      <dgm:prSet presAssocID="{81D4D8FB-A795-4EEF-A2BD-DB6608FF5D12}" presName="sp" presStyleCnt="0"/>
      <dgm:spPr/>
    </dgm:pt>
    <dgm:pt modelId="{647DE4F6-73F9-4B54-925A-0A3B9968DFFF}" type="pres">
      <dgm:prSet presAssocID="{78697499-5370-4E95-9ED7-FCCBCB0E3681}" presName="composite" presStyleCnt="0"/>
      <dgm:spPr/>
    </dgm:pt>
    <dgm:pt modelId="{6519C8EB-D697-43EC-B6DA-1F932E0FD15C}" type="pres">
      <dgm:prSet presAssocID="{78697499-5370-4E95-9ED7-FCCBCB0E368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87587-9412-441A-8648-D5E1014129C1}" type="pres">
      <dgm:prSet presAssocID="{78697499-5370-4E95-9ED7-FCCBCB0E368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06E13-C3C0-4B03-A86E-C2AC8AEA13CA}" type="pres">
      <dgm:prSet presAssocID="{B3B0E3C8-DA51-4E01-A552-DC3C245A8D52}" presName="sp" presStyleCnt="0"/>
      <dgm:spPr/>
    </dgm:pt>
    <dgm:pt modelId="{E24C68B2-9C7F-4830-983E-BC9769F32588}" type="pres">
      <dgm:prSet presAssocID="{331213FC-4CFB-4EFC-80A3-417F09CEC91F}" presName="composite" presStyleCnt="0"/>
      <dgm:spPr/>
    </dgm:pt>
    <dgm:pt modelId="{7D35630C-4E59-4B69-A8CA-503DF7B83CF3}" type="pres">
      <dgm:prSet presAssocID="{331213FC-4CFB-4EFC-80A3-417F09CEC91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D6776-7798-4B18-91AE-73728512AE0F}" type="pres">
      <dgm:prSet presAssocID="{331213FC-4CFB-4EFC-80A3-417F09CEC91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345C7-3C0E-41BE-8E05-E67A53EC363B}" type="presOf" srcId="{3877F9EC-1D23-41E0-B3B4-D87648CABECB}" destId="{345B6002-F117-4219-9DE8-9F13D03A5A45}" srcOrd="0" destOrd="0" presId="urn:microsoft.com/office/officeart/2005/8/layout/chevron2"/>
    <dgm:cxn modelId="{972EB31D-EA2C-4188-9B22-24A0CD325E1A}" srcId="{C6593FDC-7D1F-4D77-8B83-B4F56519BB51}" destId="{E2B62916-1242-4E66-AD5A-E4F84DD5D558}" srcOrd="3" destOrd="0" parTransId="{CA72E96E-A5A7-4E67-9215-5C58084607B6}" sibTransId="{81D4D8FB-A795-4EEF-A2BD-DB6608FF5D12}"/>
    <dgm:cxn modelId="{0D6AEB33-9018-4115-9DAD-0FEA4EBBBAE8}" type="presOf" srcId="{78697499-5370-4E95-9ED7-FCCBCB0E3681}" destId="{6519C8EB-D697-43EC-B6DA-1F932E0FD15C}" srcOrd="0" destOrd="0" presId="urn:microsoft.com/office/officeart/2005/8/layout/chevron2"/>
    <dgm:cxn modelId="{20926F77-E55F-4092-B689-2BEB51E5ADD6}" srcId="{C6593FDC-7D1F-4D77-8B83-B4F56519BB51}" destId="{F192D1AD-2143-44AA-AD16-19B87DC2D574}" srcOrd="1" destOrd="0" parTransId="{9C1E8CE9-558A-4DD0-8656-23EE6286EBF6}" sibTransId="{2176246D-73D6-41F5-9A41-366DFDBF17C0}"/>
    <dgm:cxn modelId="{CD117BB7-80DC-431F-8292-F67F7F072FF7}" srcId="{F192D1AD-2143-44AA-AD16-19B87DC2D574}" destId="{F1830F85-44F7-4839-81C5-CD8C38A8C3DA}" srcOrd="0" destOrd="0" parTransId="{16B26CCD-5CD2-4C01-95AB-15B66FEB419B}" sibTransId="{96AB29EA-E17E-4FFC-AFE5-ECBADCBEEFA7}"/>
    <dgm:cxn modelId="{676E6A16-4ACC-4856-A213-1D6D88BFEA9F}" type="presOf" srcId="{01FAEF9C-1737-434C-B20F-43601A9E392B}" destId="{603E420A-EEBB-4021-B3E8-1AF0442AA68A}" srcOrd="0" destOrd="0" presId="urn:microsoft.com/office/officeart/2005/8/layout/chevron2"/>
    <dgm:cxn modelId="{96F13334-1DC1-4C6A-B1D8-E61AF717434A}" type="presOf" srcId="{F192D1AD-2143-44AA-AD16-19B87DC2D574}" destId="{EC81D5EF-B44D-4FC5-B182-D7B132BE1ABB}" srcOrd="0" destOrd="0" presId="urn:microsoft.com/office/officeart/2005/8/layout/chevron2"/>
    <dgm:cxn modelId="{85487846-8FC0-4E95-A679-AB2BA4BF4B29}" srcId="{3BBDB42B-5496-496D-A4E5-AD50F78DBF2C}" destId="{DAA05B2B-A781-4396-A26C-5A5479ACC2D2}" srcOrd="0" destOrd="0" parTransId="{3DAAD7AF-C94A-4144-8068-2CFC62AF0119}" sibTransId="{C60B8AE3-B1E3-4DF9-A4A2-E87FF8F54390}"/>
    <dgm:cxn modelId="{8B9F806F-BE1A-4692-B99E-EBE9B2F000FC}" srcId="{C6593FDC-7D1F-4D77-8B83-B4F56519BB51}" destId="{78697499-5370-4E95-9ED7-FCCBCB0E3681}" srcOrd="4" destOrd="0" parTransId="{5574B798-47A4-48BE-B071-20BE30145243}" sibTransId="{B3B0E3C8-DA51-4E01-A552-DC3C245A8D52}"/>
    <dgm:cxn modelId="{29B76CC5-856F-4DE6-BDE3-23C144EF936A}" srcId="{331213FC-4CFB-4EFC-80A3-417F09CEC91F}" destId="{6A2D04B9-0AEB-4569-944D-3A603E1D4C5E}" srcOrd="0" destOrd="0" parTransId="{F845F8E3-1E00-4B22-B156-A40B26BDD45D}" sibTransId="{EFE82B7C-8351-4055-ADE0-81E1CD231DB5}"/>
    <dgm:cxn modelId="{9B528E19-0B91-4895-9526-3BE728ADB41B}" srcId="{C6593FDC-7D1F-4D77-8B83-B4F56519BB51}" destId="{3BBDB42B-5496-496D-A4E5-AD50F78DBF2C}" srcOrd="2" destOrd="0" parTransId="{6987F29B-62FD-449F-B6FC-A5EF728117B8}" sibTransId="{6AE65B88-B590-4640-9A07-6F53F0E45036}"/>
    <dgm:cxn modelId="{89A4BDE0-04B7-4F90-B23D-6CEF720762DE}" type="presOf" srcId="{E2B62916-1242-4E66-AD5A-E4F84DD5D558}" destId="{4AA9C931-92E6-4022-A5AF-6F35EC0F235E}" srcOrd="0" destOrd="0" presId="urn:microsoft.com/office/officeart/2005/8/layout/chevron2"/>
    <dgm:cxn modelId="{F351A3CD-AC0D-43FB-AF8E-D82CD3FF2889}" type="presOf" srcId="{C6593FDC-7D1F-4D77-8B83-B4F56519BB51}" destId="{C0995224-30F7-41AD-847D-8B5E05ECFD0F}" srcOrd="0" destOrd="0" presId="urn:microsoft.com/office/officeart/2005/8/layout/chevron2"/>
    <dgm:cxn modelId="{F8935791-4332-4928-9086-8D25EE128267}" srcId="{C6593FDC-7D1F-4D77-8B83-B4F56519BB51}" destId="{331213FC-4CFB-4EFC-80A3-417F09CEC91F}" srcOrd="5" destOrd="0" parTransId="{D394742E-463A-4101-A147-095883563C27}" sibTransId="{6A22378C-261B-4EDF-9F22-BA047BD5D3A3}"/>
    <dgm:cxn modelId="{32F1745C-83CE-43AD-83D7-63D62C8EEA96}" srcId="{D3571E41-E7ED-4D7E-86D0-8631F18CD214}" destId="{3877F9EC-1D23-41E0-B3B4-D87648CABECB}" srcOrd="0" destOrd="0" parTransId="{9FD63012-0209-41DF-8628-B6EC7A013BBE}" sibTransId="{41D73F94-AA77-46BD-B8C9-F78A1B107849}"/>
    <dgm:cxn modelId="{6CC52385-1BDD-43BA-A9B9-7DDE5C422E06}" type="presOf" srcId="{DAA05B2B-A781-4396-A26C-5A5479ACC2D2}" destId="{8FA69E9D-D74A-4384-AE67-CF87195A2559}" srcOrd="0" destOrd="0" presId="urn:microsoft.com/office/officeart/2005/8/layout/chevron2"/>
    <dgm:cxn modelId="{C002EDE2-E70E-46FA-BC5D-EB19803A2C98}" type="presOf" srcId="{CCC69F4C-2E9F-4776-96E2-C04FDC4D342E}" destId="{C2787587-9412-441A-8648-D5E1014129C1}" srcOrd="0" destOrd="0" presId="urn:microsoft.com/office/officeart/2005/8/layout/chevron2"/>
    <dgm:cxn modelId="{33617122-AFC9-4AB1-98A1-ECA0B007D1EB}" type="presOf" srcId="{D3571E41-E7ED-4D7E-86D0-8631F18CD214}" destId="{A1733CAB-C9EA-4392-8368-5CA21E4981FE}" srcOrd="0" destOrd="0" presId="urn:microsoft.com/office/officeart/2005/8/layout/chevron2"/>
    <dgm:cxn modelId="{B694831E-4D2F-400B-B982-532A873B56DB}" srcId="{78697499-5370-4E95-9ED7-FCCBCB0E3681}" destId="{CCC69F4C-2E9F-4776-96E2-C04FDC4D342E}" srcOrd="0" destOrd="0" parTransId="{8BBAFF18-99A4-4647-8964-D00333D1E442}" sibTransId="{C9A08BFC-EBC4-47B3-A4E0-E55CC71CAF69}"/>
    <dgm:cxn modelId="{45B8F5A2-3DCF-4D45-9A8C-A856838E8DC6}" type="presOf" srcId="{F1830F85-44F7-4839-81C5-CD8C38A8C3DA}" destId="{BC09B9C9-64DC-4BAD-B338-442BFBECFCEF}" srcOrd="0" destOrd="0" presId="urn:microsoft.com/office/officeart/2005/8/layout/chevron2"/>
    <dgm:cxn modelId="{FCF41A86-7F66-4805-960F-67BA27D7B8E5}" type="presOf" srcId="{6A2D04B9-0AEB-4569-944D-3A603E1D4C5E}" destId="{9C2D6776-7798-4B18-91AE-73728512AE0F}" srcOrd="0" destOrd="0" presId="urn:microsoft.com/office/officeart/2005/8/layout/chevron2"/>
    <dgm:cxn modelId="{C8C75D80-FCA1-4EFF-BA0C-413466C5C13A}" srcId="{E2B62916-1242-4E66-AD5A-E4F84DD5D558}" destId="{01FAEF9C-1737-434C-B20F-43601A9E392B}" srcOrd="0" destOrd="0" parTransId="{FFB8CC3A-37AF-4F74-A8B7-AE790B28C9A2}" sibTransId="{63BDC408-380F-40A4-B2F2-49C111FF73CB}"/>
    <dgm:cxn modelId="{F0851719-29E9-4638-B513-3ABE7889024C}" type="presOf" srcId="{3BBDB42B-5496-496D-A4E5-AD50F78DBF2C}" destId="{09BA1B09-B687-4D6F-A914-198483D88E6C}" srcOrd="0" destOrd="0" presId="urn:microsoft.com/office/officeart/2005/8/layout/chevron2"/>
    <dgm:cxn modelId="{B68E6DE8-D211-466A-8CBC-028172223CF6}" srcId="{C6593FDC-7D1F-4D77-8B83-B4F56519BB51}" destId="{D3571E41-E7ED-4D7E-86D0-8631F18CD214}" srcOrd="0" destOrd="0" parTransId="{55C1F9CF-B32F-4D3F-917B-E7E6343263D8}" sibTransId="{C4B05686-8E8C-456E-882F-47150B8C2217}"/>
    <dgm:cxn modelId="{4D03D4B4-5518-4D37-B04A-FA4C3F027BAB}" type="presOf" srcId="{331213FC-4CFB-4EFC-80A3-417F09CEC91F}" destId="{7D35630C-4E59-4B69-A8CA-503DF7B83CF3}" srcOrd="0" destOrd="0" presId="urn:microsoft.com/office/officeart/2005/8/layout/chevron2"/>
    <dgm:cxn modelId="{4F7F264C-0E87-47AA-B50A-15355AD2A5EB}" type="presParOf" srcId="{C0995224-30F7-41AD-847D-8B5E05ECFD0F}" destId="{C71AB4AA-2061-4817-BC26-C4A0FD74FEB1}" srcOrd="0" destOrd="0" presId="urn:microsoft.com/office/officeart/2005/8/layout/chevron2"/>
    <dgm:cxn modelId="{6F91C206-A638-4129-B913-E6957D934732}" type="presParOf" srcId="{C71AB4AA-2061-4817-BC26-C4A0FD74FEB1}" destId="{A1733CAB-C9EA-4392-8368-5CA21E4981FE}" srcOrd="0" destOrd="0" presId="urn:microsoft.com/office/officeart/2005/8/layout/chevron2"/>
    <dgm:cxn modelId="{B9AFB61C-0218-40EF-A1AC-62D9BEDF5A63}" type="presParOf" srcId="{C71AB4AA-2061-4817-BC26-C4A0FD74FEB1}" destId="{345B6002-F117-4219-9DE8-9F13D03A5A45}" srcOrd="1" destOrd="0" presId="urn:microsoft.com/office/officeart/2005/8/layout/chevron2"/>
    <dgm:cxn modelId="{E76C5EDF-D486-4A25-B7CF-B00536250AE2}" type="presParOf" srcId="{C0995224-30F7-41AD-847D-8B5E05ECFD0F}" destId="{D7BE5770-320C-4C28-BDA3-F44F05F5E119}" srcOrd="1" destOrd="0" presId="urn:microsoft.com/office/officeart/2005/8/layout/chevron2"/>
    <dgm:cxn modelId="{7501FF4A-F143-4BD3-82CA-832676A0665D}" type="presParOf" srcId="{C0995224-30F7-41AD-847D-8B5E05ECFD0F}" destId="{5F667D97-D8AA-4ABC-A420-ADA81A5A71B7}" srcOrd="2" destOrd="0" presId="urn:microsoft.com/office/officeart/2005/8/layout/chevron2"/>
    <dgm:cxn modelId="{6F9A7A43-899E-4B23-B2A1-0F966BE5B8C5}" type="presParOf" srcId="{5F667D97-D8AA-4ABC-A420-ADA81A5A71B7}" destId="{EC81D5EF-B44D-4FC5-B182-D7B132BE1ABB}" srcOrd="0" destOrd="0" presId="urn:microsoft.com/office/officeart/2005/8/layout/chevron2"/>
    <dgm:cxn modelId="{2B085AAB-7750-4881-B136-7B21D4104616}" type="presParOf" srcId="{5F667D97-D8AA-4ABC-A420-ADA81A5A71B7}" destId="{BC09B9C9-64DC-4BAD-B338-442BFBECFCEF}" srcOrd="1" destOrd="0" presId="urn:microsoft.com/office/officeart/2005/8/layout/chevron2"/>
    <dgm:cxn modelId="{6E52A5A1-527E-4D2A-8536-D68F6306CFEC}" type="presParOf" srcId="{C0995224-30F7-41AD-847D-8B5E05ECFD0F}" destId="{2C85EBE4-4D43-4864-BC82-6BCCD276D4F7}" srcOrd="3" destOrd="0" presId="urn:microsoft.com/office/officeart/2005/8/layout/chevron2"/>
    <dgm:cxn modelId="{CD5F4735-2DE7-483B-A646-37855DC94056}" type="presParOf" srcId="{C0995224-30F7-41AD-847D-8B5E05ECFD0F}" destId="{DF479D7E-D8E9-497C-8A9C-7C970345A5EB}" srcOrd="4" destOrd="0" presId="urn:microsoft.com/office/officeart/2005/8/layout/chevron2"/>
    <dgm:cxn modelId="{6BCA69CF-F6ED-456E-BCD6-198AF8482FA5}" type="presParOf" srcId="{DF479D7E-D8E9-497C-8A9C-7C970345A5EB}" destId="{09BA1B09-B687-4D6F-A914-198483D88E6C}" srcOrd="0" destOrd="0" presId="urn:microsoft.com/office/officeart/2005/8/layout/chevron2"/>
    <dgm:cxn modelId="{7CAB957F-D508-463A-8B75-527739420727}" type="presParOf" srcId="{DF479D7E-D8E9-497C-8A9C-7C970345A5EB}" destId="{8FA69E9D-D74A-4384-AE67-CF87195A2559}" srcOrd="1" destOrd="0" presId="urn:microsoft.com/office/officeart/2005/8/layout/chevron2"/>
    <dgm:cxn modelId="{149FB11A-CEFC-4F36-A63E-608824DDD204}" type="presParOf" srcId="{C0995224-30F7-41AD-847D-8B5E05ECFD0F}" destId="{CA40B287-D931-42D4-9B5F-355A594D2B29}" srcOrd="5" destOrd="0" presId="urn:microsoft.com/office/officeart/2005/8/layout/chevron2"/>
    <dgm:cxn modelId="{F0391564-CF5B-4A94-BD99-568CBBA96166}" type="presParOf" srcId="{C0995224-30F7-41AD-847D-8B5E05ECFD0F}" destId="{E2B5B133-DD09-4F07-AC42-74BA503ED452}" srcOrd="6" destOrd="0" presId="urn:microsoft.com/office/officeart/2005/8/layout/chevron2"/>
    <dgm:cxn modelId="{97E53B1E-9A50-44EA-B589-1FFC423F85AC}" type="presParOf" srcId="{E2B5B133-DD09-4F07-AC42-74BA503ED452}" destId="{4AA9C931-92E6-4022-A5AF-6F35EC0F235E}" srcOrd="0" destOrd="0" presId="urn:microsoft.com/office/officeart/2005/8/layout/chevron2"/>
    <dgm:cxn modelId="{1229E2AE-E727-49C5-9DD7-D278F75B5398}" type="presParOf" srcId="{E2B5B133-DD09-4F07-AC42-74BA503ED452}" destId="{603E420A-EEBB-4021-B3E8-1AF0442AA68A}" srcOrd="1" destOrd="0" presId="urn:microsoft.com/office/officeart/2005/8/layout/chevron2"/>
    <dgm:cxn modelId="{9634B86B-6510-4482-A267-69E52DF8F168}" type="presParOf" srcId="{C0995224-30F7-41AD-847D-8B5E05ECFD0F}" destId="{1B034729-FC44-4CBC-ACF6-B4B63E7CDC32}" srcOrd="7" destOrd="0" presId="urn:microsoft.com/office/officeart/2005/8/layout/chevron2"/>
    <dgm:cxn modelId="{2323343A-5FDD-456C-9A96-549215D5AFC8}" type="presParOf" srcId="{C0995224-30F7-41AD-847D-8B5E05ECFD0F}" destId="{647DE4F6-73F9-4B54-925A-0A3B9968DFFF}" srcOrd="8" destOrd="0" presId="urn:microsoft.com/office/officeart/2005/8/layout/chevron2"/>
    <dgm:cxn modelId="{61EA94D5-CECA-4FCC-A860-7D1488D308C5}" type="presParOf" srcId="{647DE4F6-73F9-4B54-925A-0A3B9968DFFF}" destId="{6519C8EB-D697-43EC-B6DA-1F932E0FD15C}" srcOrd="0" destOrd="0" presId="urn:microsoft.com/office/officeart/2005/8/layout/chevron2"/>
    <dgm:cxn modelId="{92AC0171-ECD1-4285-8AAF-E9278BB915A0}" type="presParOf" srcId="{647DE4F6-73F9-4B54-925A-0A3B9968DFFF}" destId="{C2787587-9412-441A-8648-D5E1014129C1}" srcOrd="1" destOrd="0" presId="urn:microsoft.com/office/officeart/2005/8/layout/chevron2"/>
    <dgm:cxn modelId="{2008AE1D-F6F2-407C-B849-8F46A08123C2}" type="presParOf" srcId="{C0995224-30F7-41AD-847D-8B5E05ECFD0F}" destId="{DA006E13-C3C0-4B03-A86E-C2AC8AEA13CA}" srcOrd="9" destOrd="0" presId="urn:microsoft.com/office/officeart/2005/8/layout/chevron2"/>
    <dgm:cxn modelId="{22DD3046-7D75-46A8-BF78-0127DB0A67BF}" type="presParOf" srcId="{C0995224-30F7-41AD-847D-8B5E05ECFD0F}" destId="{E24C68B2-9C7F-4830-983E-BC9769F32588}" srcOrd="10" destOrd="0" presId="urn:microsoft.com/office/officeart/2005/8/layout/chevron2"/>
    <dgm:cxn modelId="{BD67074A-8CDB-4126-A048-C33E2350B9D5}" type="presParOf" srcId="{E24C68B2-9C7F-4830-983E-BC9769F32588}" destId="{7D35630C-4E59-4B69-A8CA-503DF7B83CF3}" srcOrd="0" destOrd="0" presId="urn:microsoft.com/office/officeart/2005/8/layout/chevron2"/>
    <dgm:cxn modelId="{0FE4432D-AE92-4070-98A0-E288187AC07B}" type="presParOf" srcId="{E24C68B2-9C7F-4830-983E-BC9769F32588}" destId="{9C2D6776-7798-4B18-91AE-73728512AE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95998-74FB-4555-B838-DF4D00E9A404}">
      <dsp:nvSpPr>
        <dsp:cNvPr id="0" name=""/>
        <dsp:cNvSpPr/>
      </dsp:nvSpPr>
      <dsp:spPr>
        <a:xfrm>
          <a:off x="436015" y="189761"/>
          <a:ext cx="3625453" cy="14501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ЛОГОПЕДИЧЕСКАЯ ШКОЛА ВЫХОДНОГО ДНЯ «РЕЧЕГРАД»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015" y="189761"/>
        <a:ext cx="3625453" cy="1450181"/>
      </dsp:txXfrm>
    </dsp:sp>
    <dsp:sp modelId="{AFE1FCFA-4E76-44BE-8305-BD2CB2D57334}">
      <dsp:nvSpPr>
        <dsp:cNvPr id="0" name=""/>
        <dsp:cNvSpPr/>
      </dsp:nvSpPr>
      <dsp:spPr>
        <a:xfrm>
          <a:off x="796113" y="2062211"/>
          <a:ext cx="2807587" cy="277062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97905B-F3A6-4398-AF69-2C60AD6DD1F3}">
      <dsp:nvSpPr>
        <dsp:cNvPr id="0" name=""/>
        <dsp:cNvSpPr/>
      </dsp:nvSpPr>
      <dsp:spPr>
        <a:xfrm>
          <a:off x="4257641" y="189745"/>
          <a:ext cx="3625453" cy="1450181"/>
        </a:xfrm>
        <a:prstGeom prst="rect">
          <a:avLst/>
        </a:prstGeom>
        <a:gradFill rotWithShape="0">
          <a:gsLst>
            <a:gs pos="0">
              <a:schemeClr val="accent2">
                <a:hueOff val="-665912"/>
                <a:satOff val="-293"/>
                <a:lumOff val="784"/>
                <a:alphaOff val="0"/>
                <a:shade val="85000"/>
                <a:satMod val="130000"/>
              </a:schemeClr>
            </a:gs>
            <a:gs pos="34000">
              <a:schemeClr val="accent2">
                <a:hueOff val="-665912"/>
                <a:satOff val="-293"/>
                <a:lumOff val="784"/>
                <a:alphaOff val="0"/>
                <a:shade val="87000"/>
                <a:satMod val="125000"/>
              </a:schemeClr>
            </a:gs>
            <a:gs pos="70000">
              <a:schemeClr val="accent2">
                <a:hueOff val="-665912"/>
                <a:satOff val="-293"/>
                <a:lumOff val="78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665912"/>
                <a:satOff val="-293"/>
                <a:lumOff val="78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«ШКОЛА ЗАБОТЛИВЫХ РОДИТЕЛЕЙ»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7641" y="189745"/>
        <a:ext cx="3625453" cy="1450181"/>
      </dsp:txXfrm>
    </dsp:sp>
    <dsp:sp modelId="{CD72FD0A-FDB3-4971-ADCC-8DB728CFC69B}">
      <dsp:nvSpPr>
        <dsp:cNvPr id="0" name=""/>
        <dsp:cNvSpPr/>
      </dsp:nvSpPr>
      <dsp:spPr>
        <a:xfrm>
          <a:off x="4324948" y="2174161"/>
          <a:ext cx="3419346" cy="265108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-928921"/>
              <a:satOff val="1961"/>
              <a:lumOff val="20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9780BE-9B04-48E0-AA92-0DB0C151A724}">
      <dsp:nvSpPr>
        <dsp:cNvPr id="0" name=""/>
        <dsp:cNvSpPr/>
      </dsp:nvSpPr>
      <dsp:spPr>
        <a:xfrm>
          <a:off x="8069877" y="189746"/>
          <a:ext cx="3912951" cy="1450181"/>
        </a:xfrm>
        <a:prstGeom prst="rect">
          <a:avLst/>
        </a:prstGeom>
        <a:gradFill rotWithShape="0">
          <a:gsLst>
            <a:gs pos="0">
              <a:schemeClr val="accent2">
                <a:hueOff val="-1331825"/>
                <a:satOff val="-586"/>
                <a:lumOff val="1569"/>
                <a:alphaOff val="0"/>
                <a:shade val="85000"/>
                <a:satMod val="130000"/>
              </a:schemeClr>
            </a:gs>
            <a:gs pos="34000">
              <a:schemeClr val="accent2">
                <a:hueOff val="-1331825"/>
                <a:satOff val="-586"/>
                <a:lumOff val="1569"/>
                <a:alphaOff val="0"/>
                <a:shade val="87000"/>
                <a:satMod val="125000"/>
              </a:schemeClr>
            </a:gs>
            <a:gs pos="70000">
              <a:schemeClr val="accent2">
                <a:hueOff val="-1331825"/>
                <a:satOff val="-586"/>
                <a:lumOff val="156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331825"/>
                <a:satOff val="-586"/>
                <a:lumOff val="156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Инклюзивная культура </a:t>
          </a:r>
          <a:b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как составляющая образовательного пространства  педагогического вуза</a:t>
          </a:r>
          <a:b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(на примере факультета </a:t>
          </a:r>
          <a:b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ПиМДНиДО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8069877" y="189746"/>
        <a:ext cx="3912951" cy="1450181"/>
      </dsp:txXfrm>
    </dsp:sp>
    <dsp:sp modelId="{96BD2CC7-7E54-4ECC-958B-2C395E616E7B}">
      <dsp:nvSpPr>
        <dsp:cNvPr id="0" name=""/>
        <dsp:cNvSpPr/>
      </dsp:nvSpPr>
      <dsp:spPr>
        <a:xfrm>
          <a:off x="8237337" y="2170212"/>
          <a:ext cx="3649453" cy="270589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-1857841"/>
              <a:satOff val="3922"/>
              <a:lumOff val="40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675B3-3F51-4C4C-885A-604AE9DCF0CF}">
      <dsp:nvSpPr>
        <dsp:cNvPr id="0" name=""/>
        <dsp:cNvSpPr/>
      </dsp:nvSpPr>
      <dsp:spPr>
        <a:xfrm>
          <a:off x="256031" y="0"/>
          <a:ext cx="7494016" cy="704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baseline="0" dirty="0" smtClean="0">
              <a:latin typeface="Times New Roman" pitchFamily="18" charset="0"/>
              <a:cs typeface="Times New Roman" pitchFamily="18" charset="0"/>
            </a:rPr>
            <a:t>Публикационная активность</a:t>
          </a:r>
          <a:endParaRPr lang="ru-RU" sz="24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90433" y="34402"/>
        <a:ext cx="7425212" cy="635930"/>
      </dsp:txXfrm>
    </dsp:sp>
    <dsp:sp modelId="{4B188CA0-3369-4C5A-9D8E-CB5AA78F230E}">
      <dsp:nvSpPr>
        <dsp:cNvPr id="0" name=""/>
        <dsp:cNvSpPr/>
      </dsp:nvSpPr>
      <dsp:spPr>
        <a:xfrm>
          <a:off x="0" y="861295"/>
          <a:ext cx="8128000" cy="2096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Издано  1 учебное пособие (с присвоением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ISBN)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объем: 9,15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п.л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Опубликованы: 13 научных статей (ВАК – 2, РИНЦ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5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Готовится к печати:  12 научных статей, в том числе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студенческих.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61295"/>
        <a:ext cx="8128000" cy="2096631"/>
      </dsp:txXfrm>
    </dsp:sp>
    <dsp:sp modelId="{EB6C7867-1C51-4425-BD97-185ECBF35B80}">
      <dsp:nvSpPr>
        <dsp:cNvPr id="0" name=""/>
        <dsp:cNvSpPr/>
      </dsp:nvSpPr>
      <dsp:spPr>
        <a:xfrm>
          <a:off x="406400" y="3079844"/>
          <a:ext cx="7485888" cy="8423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baseline="0" dirty="0" smtClean="0">
              <a:latin typeface="Times New Roman" pitchFamily="18" charset="0"/>
              <a:cs typeface="Times New Roman" pitchFamily="18" charset="0"/>
            </a:rPr>
            <a:t>Участие в конференциях, семинарах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baseline="0" dirty="0" smtClean="0">
              <a:latin typeface="Times New Roman" pitchFamily="18" charset="0"/>
              <a:cs typeface="Times New Roman" pitchFamily="18" charset="0"/>
            </a:rPr>
            <a:t>и форумах</a:t>
          </a:r>
          <a:endParaRPr lang="ru-RU" sz="2400" kern="1200" cap="all" baseline="0" dirty="0"/>
        </a:p>
      </dsp:txBody>
      <dsp:txXfrm>
        <a:off x="447519" y="3120963"/>
        <a:ext cx="7403650" cy="760096"/>
      </dsp:txXfrm>
    </dsp:sp>
    <dsp:sp modelId="{BCCA1DE5-905A-4D63-AF86-5231BD321EF2}">
      <dsp:nvSpPr>
        <dsp:cNvPr id="0" name=""/>
        <dsp:cNvSpPr/>
      </dsp:nvSpPr>
      <dsp:spPr>
        <a:xfrm>
          <a:off x="0" y="4105064"/>
          <a:ext cx="8128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230400" lvl="1" indent="-2304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Конференций – 5 (международных - 2, всероссийских – 2, региональных – 1), семинаров – 1, фестиваль - 1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05064"/>
        <a:ext cx="8128000" cy="105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56E9F-9C8D-47E1-B351-16497E21B86C}">
      <dsp:nvSpPr>
        <dsp:cNvPr id="0" name=""/>
        <dsp:cNvSpPr/>
      </dsp:nvSpPr>
      <dsp:spPr>
        <a:xfrm>
          <a:off x="0" y="407469"/>
          <a:ext cx="8480206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8158" tIns="416560" rIns="65815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Всероссийская Олимпиада «Я – профессионал» (финал очного тура по направлению: Специальное (дефектологическое) образование) – 2 призера.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7469"/>
        <a:ext cx="8480206" cy="1354500"/>
      </dsp:txXfrm>
    </dsp:sp>
    <dsp:sp modelId="{A47BD356-6BCF-4723-B08E-7A25C48CE17E}">
      <dsp:nvSpPr>
        <dsp:cNvPr id="0" name=""/>
        <dsp:cNvSpPr/>
      </dsp:nvSpPr>
      <dsp:spPr>
        <a:xfrm>
          <a:off x="424010" y="112269"/>
          <a:ext cx="77622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372" tIns="0" rIns="2243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baseline="0" dirty="0" smtClean="0">
              <a:latin typeface="Times New Roman" pitchFamily="18" charset="0"/>
              <a:cs typeface="Times New Roman" pitchFamily="18" charset="0"/>
            </a:rPr>
            <a:t>Участие в олимпиаде по логопедии</a:t>
          </a:r>
          <a:endParaRPr lang="ru-RU" sz="24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52831" y="141090"/>
        <a:ext cx="7704578" cy="532758"/>
      </dsp:txXfrm>
    </dsp:sp>
    <dsp:sp modelId="{4F82EF70-7BC8-495E-8B90-B3E41D808BDC}">
      <dsp:nvSpPr>
        <dsp:cNvPr id="0" name=""/>
        <dsp:cNvSpPr/>
      </dsp:nvSpPr>
      <dsp:spPr>
        <a:xfrm>
          <a:off x="0" y="2165169"/>
          <a:ext cx="8480206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8158" tIns="416560" rIns="65815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Международные конкурсы – 8 призеров, Всероссийские конкурсы - 2, региональные – 3,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внутривузовский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– 2 призера.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65169"/>
        <a:ext cx="8480206" cy="1102500"/>
      </dsp:txXfrm>
    </dsp:sp>
    <dsp:sp modelId="{2281A56A-C672-4A2D-9A3D-24E78EC184C7}">
      <dsp:nvSpPr>
        <dsp:cNvPr id="0" name=""/>
        <dsp:cNvSpPr/>
      </dsp:nvSpPr>
      <dsp:spPr>
        <a:xfrm>
          <a:off x="424010" y="1869969"/>
          <a:ext cx="781695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372" tIns="0" rIns="22437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baseline="0" dirty="0" smtClean="0">
              <a:latin typeface="Times New Roman" pitchFamily="18" charset="0"/>
              <a:cs typeface="Times New Roman" pitchFamily="18" charset="0"/>
            </a:rPr>
            <a:t>Участие в научных конкурсах и проектах</a:t>
          </a:r>
          <a:endParaRPr lang="ru-RU" sz="24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52831" y="1898790"/>
        <a:ext cx="7759310" cy="532758"/>
      </dsp:txXfrm>
    </dsp:sp>
    <dsp:sp modelId="{7B1F3152-9B04-4963-9D46-8AB1CFB59678}">
      <dsp:nvSpPr>
        <dsp:cNvPr id="0" name=""/>
        <dsp:cNvSpPr/>
      </dsp:nvSpPr>
      <dsp:spPr>
        <a:xfrm>
          <a:off x="0" y="3670870"/>
          <a:ext cx="8480206" cy="166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8158" tIns="416560" rIns="65815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Заключены 3 договора о социальном партнерстве с ДОУ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г.Таганрога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 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продолжается взаимодействие с Центром реабилитации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детей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инвалидов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г. Ростова-на-Дону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70870"/>
        <a:ext cx="8480206" cy="1669500"/>
      </dsp:txXfrm>
    </dsp:sp>
    <dsp:sp modelId="{F97810CD-CEA8-4825-AC9C-B64E72FF891F}">
      <dsp:nvSpPr>
        <dsp:cNvPr id="0" name=""/>
        <dsp:cNvSpPr/>
      </dsp:nvSpPr>
      <dsp:spPr>
        <a:xfrm>
          <a:off x="424010" y="3375669"/>
          <a:ext cx="795841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372" tIns="0" rIns="22437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baseline="0" dirty="0" smtClean="0">
              <a:latin typeface="Times New Roman" pitchFamily="18" charset="0"/>
              <a:cs typeface="Times New Roman" pitchFamily="18" charset="0"/>
            </a:rPr>
            <a:t>Партнерская деятельность</a:t>
          </a:r>
          <a:endParaRPr lang="ru-RU" sz="24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52831" y="3404490"/>
        <a:ext cx="7900768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33CAB-C9EA-4392-8368-5CA21E4981FE}">
      <dsp:nvSpPr>
        <dsp:cNvPr id="0" name=""/>
        <dsp:cNvSpPr/>
      </dsp:nvSpPr>
      <dsp:spPr>
        <a:xfrm rot="5400000">
          <a:off x="-158825" y="161950"/>
          <a:ext cx="1058839" cy="7411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 rot="-5400000">
        <a:off x="2" y="373718"/>
        <a:ext cx="741187" cy="317652"/>
      </dsp:txXfrm>
    </dsp:sp>
    <dsp:sp modelId="{345B6002-F117-4219-9DE8-9F13D03A5A45}">
      <dsp:nvSpPr>
        <dsp:cNvPr id="0" name=""/>
        <dsp:cNvSpPr/>
      </dsp:nvSpPr>
      <dsp:spPr>
        <a:xfrm rot="5400000">
          <a:off x="5955165" y="-5210853"/>
          <a:ext cx="688245" cy="11116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Подготовка учебно-методических комплектов для родителей и специалистов образовательных учреждений по обучению и воспитанию детей дошкольного и школьного возраста с ОВЗ.</a:t>
          </a:r>
          <a:endParaRPr lang="ru-RU" sz="1700" b="1" kern="1200" dirty="0"/>
        </a:p>
      </dsp:txBody>
      <dsp:txXfrm rot="-5400000">
        <a:off x="741187" y="36722"/>
        <a:ext cx="11082605" cy="621051"/>
      </dsp:txXfrm>
    </dsp:sp>
    <dsp:sp modelId="{EC81D5EF-B44D-4FC5-B182-D7B132BE1ABB}">
      <dsp:nvSpPr>
        <dsp:cNvPr id="0" name=""/>
        <dsp:cNvSpPr/>
      </dsp:nvSpPr>
      <dsp:spPr>
        <a:xfrm rot="5400000">
          <a:off x="-158825" y="1124273"/>
          <a:ext cx="1058839" cy="7411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 rot="-5400000">
        <a:off x="2" y="1336041"/>
        <a:ext cx="741187" cy="317652"/>
      </dsp:txXfrm>
    </dsp:sp>
    <dsp:sp modelId="{BC09B9C9-64DC-4BAD-B338-442BFBECFCEF}">
      <dsp:nvSpPr>
        <dsp:cNvPr id="0" name=""/>
        <dsp:cNvSpPr/>
      </dsp:nvSpPr>
      <dsp:spPr>
        <a:xfrm rot="5400000">
          <a:off x="5955165" y="-4248530"/>
          <a:ext cx="688245" cy="11116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cs typeface="Tahoma" pitchFamily="34" charset="0"/>
            </a:rPr>
            <a:t>Публикация методического пособия, издание </a:t>
          </a:r>
          <a:r>
            <a:rPr lang="ru-RU" sz="1700" b="0" kern="1200" dirty="0" smtClean="0">
              <a:cs typeface="Tahoma" pitchFamily="34" charset="0"/>
            </a:rPr>
            <a:t>ряда научно-практических </a:t>
          </a:r>
          <a:r>
            <a:rPr lang="ru-RU" sz="1700" b="0" kern="1200" dirty="0" smtClean="0">
              <a:cs typeface="Tahoma" pitchFamily="34" charset="0"/>
            </a:rPr>
            <a:t>статей </a:t>
          </a:r>
          <a:r>
            <a:rPr lang="ru-RU" sz="1700" b="0" kern="1200" dirty="0" smtClean="0"/>
            <a:t>по результатам научных исследований и педагогической деятельности с детьми.</a:t>
          </a:r>
          <a:endParaRPr lang="ru-RU" sz="1700" b="0" kern="1200" dirty="0"/>
        </a:p>
      </dsp:txBody>
      <dsp:txXfrm rot="-5400000">
        <a:off x="741187" y="999045"/>
        <a:ext cx="11082605" cy="621051"/>
      </dsp:txXfrm>
    </dsp:sp>
    <dsp:sp modelId="{09BA1B09-B687-4D6F-A914-198483D88E6C}">
      <dsp:nvSpPr>
        <dsp:cNvPr id="0" name=""/>
        <dsp:cNvSpPr/>
      </dsp:nvSpPr>
      <dsp:spPr>
        <a:xfrm rot="5400000">
          <a:off x="-158825" y="2086596"/>
          <a:ext cx="1058839" cy="7411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2" y="2298364"/>
        <a:ext cx="741187" cy="317652"/>
      </dsp:txXfrm>
    </dsp:sp>
    <dsp:sp modelId="{8FA69E9D-D74A-4384-AE67-CF87195A2559}">
      <dsp:nvSpPr>
        <dsp:cNvPr id="0" name=""/>
        <dsp:cNvSpPr/>
      </dsp:nvSpPr>
      <dsp:spPr>
        <a:xfrm rot="5400000">
          <a:off x="5955165" y="-3286207"/>
          <a:ext cx="688245" cy="11116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Укрепление </a:t>
          </a:r>
          <a:r>
            <a:rPr lang="ru-RU" sz="1700" kern="1200" dirty="0" smtClean="0"/>
            <a:t>сообщества специалистов, деятельность которых направлена на работу с различными категориями детей и взрослых, нуждающихся в коррекционно-логопедической и социально-психологической помощи.</a:t>
          </a:r>
          <a:endParaRPr lang="ru-RU" sz="1700" b="1" kern="1200" dirty="0"/>
        </a:p>
      </dsp:txBody>
      <dsp:txXfrm rot="-5400000">
        <a:off x="741187" y="1961368"/>
        <a:ext cx="11082605" cy="621051"/>
      </dsp:txXfrm>
    </dsp:sp>
    <dsp:sp modelId="{4AA9C931-92E6-4022-A5AF-6F35EC0F235E}">
      <dsp:nvSpPr>
        <dsp:cNvPr id="0" name=""/>
        <dsp:cNvSpPr/>
      </dsp:nvSpPr>
      <dsp:spPr>
        <a:xfrm rot="5400000">
          <a:off x="-158825" y="3048920"/>
          <a:ext cx="1058839" cy="7411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ru-RU" sz="2000" kern="1200" dirty="0"/>
        </a:p>
      </dsp:txBody>
      <dsp:txXfrm rot="-5400000">
        <a:off x="2" y="3260688"/>
        <a:ext cx="741187" cy="317652"/>
      </dsp:txXfrm>
    </dsp:sp>
    <dsp:sp modelId="{603E420A-EEBB-4021-B3E8-1AF0442AA68A}">
      <dsp:nvSpPr>
        <dsp:cNvPr id="0" name=""/>
        <dsp:cNvSpPr/>
      </dsp:nvSpPr>
      <dsp:spPr>
        <a:xfrm rot="5400000">
          <a:off x="5955165" y="-2323883"/>
          <a:ext cx="688245" cy="11116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Создание семейного клуба выходного дня для вовлечения </a:t>
          </a:r>
          <a:r>
            <a:rPr lang="ru-RU" sz="1700" kern="1200" dirty="0" smtClean="0"/>
            <a:t>родителей </a:t>
          </a:r>
          <a:r>
            <a:rPr lang="ru-RU" sz="1700" kern="1200" dirty="0" smtClean="0"/>
            <a:t>в коррекционно-педагогический процесс с целью повышения компетентности в вопросах обучения и воспитания детей.</a:t>
          </a:r>
          <a:endParaRPr lang="ru-RU" sz="1700" b="1" kern="1200" dirty="0"/>
        </a:p>
      </dsp:txBody>
      <dsp:txXfrm rot="-5400000">
        <a:off x="741187" y="2923692"/>
        <a:ext cx="11082605" cy="621051"/>
      </dsp:txXfrm>
    </dsp:sp>
    <dsp:sp modelId="{6519C8EB-D697-43EC-B6DA-1F932E0FD15C}">
      <dsp:nvSpPr>
        <dsp:cNvPr id="0" name=""/>
        <dsp:cNvSpPr/>
      </dsp:nvSpPr>
      <dsp:spPr>
        <a:xfrm rot="5400000">
          <a:off x="-158825" y="4011243"/>
          <a:ext cx="1058839" cy="7411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 rot="-5400000">
        <a:off x="2" y="4223011"/>
        <a:ext cx="741187" cy="317652"/>
      </dsp:txXfrm>
    </dsp:sp>
    <dsp:sp modelId="{C2787587-9412-441A-8648-D5E1014129C1}">
      <dsp:nvSpPr>
        <dsp:cNvPr id="0" name=""/>
        <dsp:cNvSpPr/>
      </dsp:nvSpPr>
      <dsp:spPr>
        <a:xfrm rot="5400000">
          <a:off x="5955165" y="-1361560"/>
          <a:ext cx="688245" cy="11116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Участие в </a:t>
          </a:r>
          <a:r>
            <a:rPr lang="ru-RU" sz="1700" kern="1200" dirty="0" err="1" smtClean="0"/>
            <a:t>грантовых</a:t>
          </a:r>
          <a:r>
            <a:rPr lang="ru-RU" sz="1700" kern="1200" dirty="0" smtClean="0"/>
            <a:t> конкурсах президента РФ.</a:t>
          </a:r>
          <a:endParaRPr lang="ru-RU" sz="1700" b="1" kern="1200" dirty="0"/>
        </a:p>
      </dsp:txBody>
      <dsp:txXfrm rot="-5400000">
        <a:off x="741187" y="3886015"/>
        <a:ext cx="11082605" cy="621051"/>
      </dsp:txXfrm>
    </dsp:sp>
    <dsp:sp modelId="{7D35630C-4E59-4B69-A8CA-503DF7B83CF3}">
      <dsp:nvSpPr>
        <dsp:cNvPr id="0" name=""/>
        <dsp:cNvSpPr/>
      </dsp:nvSpPr>
      <dsp:spPr>
        <a:xfrm rot="5400000">
          <a:off x="-158825" y="4973566"/>
          <a:ext cx="1058839" cy="7411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2" y="5185334"/>
        <a:ext cx="741187" cy="317652"/>
      </dsp:txXfrm>
    </dsp:sp>
    <dsp:sp modelId="{9C2D6776-7798-4B18-91AE-73728512AE0F}">
      <dsp:nvSpPr>
        <dsp:cNvPr id="0" name=""/>
        <dsp:cNvSpPr/>
      </dsp:nvSpPr>
      <dsp:spPr>
        <a:xfrm rot="5400000">
          <a:off x="5955165" y="-399237"/>
          <a:ext cx="688245" cy="11116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Создание собственного сайта с размещением качественной информационной </a:t>
          </a:r>
          <a:r>
            <a:rPr lang="ru-RU" sz="1700" kern="1200" dirty="0" smtClean="0"/>
            <a:t>составляющей. </a:t>
          </a:r>
          <a:endParaRPr lang="ru-RU" sz="1700" kern="1200" dirty="0"/>
        </a:p>
      </dsp:txBody>
      <dsp:txXfrm rot="-5400000">
        <a:off x="741187" y="4848338"/>
        <a:ext cx="11082605" cy="621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8DF1-8774-4481-91C9-4FC9552BD7A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6378-9857-4286-A00E-735BC4211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3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96DC23-F956-4FB5-836C-E2CCA0E61D7C}" type="slidenum">
              <a:rPr lang="ru-RU" sz="1200" smtClean="0"/>
              <a:pPr eaLnBrk="1" hangingPunct="1"/>
              <a:t>5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4CCEF7-A975-4CB7-B481-59BFA2972420}" type="slidenum">
              <a:rPr lang="ru-RU" sz="1200" smtClean="0"/>
              <a:pPr eaLnBrk="1" hangingPunct="1"/>
              <a:t>6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0CC28B-2BAB-4BB9-A568-0F2D80B9196A}" type="slidenum">
              <a:rPr lang="ru-RU" sz="1200" smtClean="0"/>
              <a:pPr eaLnBrk="1" hangingPunct="1"/>
              <a:t>10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5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4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2B213C-CFAC-4797-A05E-209C1923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405449"/>
            <a:ext cx="10058400" cy="1919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spc="0" dirty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200" spc="0" dirty="0" smtClean="0">
                <a:latin typeface="Times New Roman" pitchFamily="18" charset="0"/>
                <a:cs typeface="Times New Roman" pitchFamily="18" charset="0"/>
              </a:rPr>
              <a:t>науки и высшего образования </a:t>
            </a:r>
            <a:r>
              <a:rPr lang="ru-RU" sz="2200" spc="0" dirty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br>
              <a:rPr lang="ru-RU" sz="2200" spc="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spc="0" dirty="0">
                <a:latin typeface="Times New Roman" pitchFamily="18" charset="0"/>
                <a:cs typeface="Times New Roman" pitchFamily="18" charset="0"/>
              </a:rPr>
              <a:t>Таганрогский институт имени А. П. Чехова (филиал)  </a:t>
            </a:r>
            <a:br>
              <a:rPr lang="ru-RU" sz="2200" spc="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spc="0" dirty="0">
                <a:latin typeface="Times New Roman" pitchFamily="18" charset="0"/>
                <a:cs typeface="Times New Roman" pitchFamily="18" charset="0"/>
              </a:rPr>
              <a:t>ФГБОУ ВО «Ростовский государственный экономический  университет (РИНХ)»</a:t>
            </a:r>
            <a:br>
              <a:rPr lang="ru-RU" sz="2200" spc="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Отчет о работе</a:t>
            </a: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логопедической лаборатории</a:t>
            </a:r>
            <a:r>
              <a:rPr lang="ru-RU" sz="4400" cap="all" dirty="0"/>
              <a:t> </a:t>
            </a:r>
            <a:br>
              <a:rPr lang="ru-RU" sz="4400" cap="all" dirty="0"/>
            </a:br>
            <a:endParaRPr lang="ru-RU" sz="4400" cap="all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120CCF-CFC4-40C3-8B4B-21FAAC8C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281" y="4596714"/>
            <a:ext cx="10058400" cy="13594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Н.В. Макарова,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логопедической лаборатории,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доцент кафедры русского языка, культуры и коррекции реч</a:t>
            </a:r>
            <a:r>
              <a:rPr lang="ru-RU" sz="2200" b="1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22" y="168430"/>
            <a:ext cx="1444877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2124" y="316033"/>
            <a:ext cx="1673864" cy="15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240121"/>
              </p:ext>
            </p:extLst>
          </p:nvPr>
        </p:nvGraphicFramePr>
        <p:xfrm>
          <a:off x="160657" y="863400"/>
          <a:ext cx="11857390" cy="587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7494" y="238664"/>
            <a:ext cx="12192000" cy="742631"/>
          </a:xfrm>
          <a:prstGeom prst="rect">
            <a:avLst/>
          </a:prstGeom>
          <a:ln>
            <a:noFill/>
          </a:ln>
        </p:spPr>
        <p:txBody>
          <a:bodyPr lIns="108850" tIns="54425" rIns="108850" bIns="54425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sz="3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366AB4-980C-4052-BF47-ABF1989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B9AF39-1402-42BD-B3FC-BA4DD459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7200" b="1" dirty="0"/>
              <a:t>Спасибо за внимание!</a:t>
            </a:r>
            <a:endParaRPr lang="ru-RU" sz="72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7382" y="2204864"/>
            <a:ext cx="11041225" cy="39212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методическая работа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выявлению, коррекции и профилактике речевых нарушений детей дошкольного и младшего школьного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возраста;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профессиональной компетенции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учителей-логопедов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воспитателей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содействие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самореализации;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практику инновационных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идей и учебно-методических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материалов;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ПРОФЕССИОНАЛЬНАЯ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СТУДЕНТОВ ПРОФИЛЯ «ЛОГОПЕДИЯ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b="1" cap="all" dirty="0" smtClean="0">
                <a:latin typeface="+mj-lt"/>
              </a:rPr>
              <a:t/>
            </a:r>
            <a:br>
              <a:rPr lang="ru-RU" sz="4000" b="1" cap="all" dirty="0" smtClean="0">
                <a:latin typeface="+mj-lt"/>
              </a:rPr>
            </a:br>
            <a:r>
              <a:rPr lang="ru-RU" sz="3600" b="1" cap="all" dirty="0" smtClean="0">
                <a:solidFill>
                  <a:schemeClr val="bg1"/>
                </a:solidFill>
                <a:latin typeface="+mj-lt"/>
              </a:rPr>
              <a:t>Цель и задачи:</a:t>
            </a:r>
            <a:r>
              <a:rPr lang="ru-RU" sz="4000" b="1" cap="all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4000" b="1" cap="all" dirty="0">
                <a:solidFill>
                  <a:schemeClr val="tx1"/>
                </a:solidFill>
                <a:latin typeface="+mj-lt"/>
              </a:rPr>
            </a:br>
            <a:r>
              <a:rPr lang="ru-RU" sz="40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ДЕЯТЕЛЬНОСТИ:</a:t>
            </a:r>
            <a:endParaRPr lang="ru-RU" sz="4000" b="1" cap="al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9" descr="C:\Users\mrsk\Documents\ТГПИ\Лаборатория\Человечек орга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5993650"/>
            <a:ext cx="806404" cy="7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mrsk\Documents\ТГПИ\Лаборатория\Эмблема дети в профил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2" y="5993649"/>
            <a:ext cx="805215" cy="7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6568" y="2686530"/>
            <a:ext cx="3588217" cy="3440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79328" y="2651877"/>
            <a:ext cx="3632673" cy="3448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1949345" y="2115777"/>
            <a:ext cx="241331" cy="51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032410" y="2103701"/>
            <a:ext cx="239744" cy="515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9876669" y="2103702"/>
            <a:ext cx="239744" cy="51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34610" y="1087771"/>
            <a:ext cx="3744903" cy="12179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Научный круглый стол «Профессиональное становление и развитие </a:t>
            </a:r>
            <a:r>
              <a:rPr lang="ru-RU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логопеда: перспективы и вызовы времени</a:t>
            </a: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6914" y="1087771"/>
            <a:ext cx="3457503" cy="12179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Обучающие семинары и </a:t>
            </a:r>
          </a:p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мастер-классы </a:t>
            </a:r>
            <a:r>
              <a:rPr lang="ru-RU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ведущих </a:t>
            </a: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специалистов</a:t>
            </a:r>
          </a:p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12486" y="1087590"/>
            <a:ext cx="3816921" cy="12179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Акции, тренинги,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информационно-просветительские мероприятия </a:t>
            </a:r>
          </a:p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5" name="Picture 3" descr="C:\Users\Ксюша\Desktop\Картинки. Веселые овощи\Новая папка\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10" y="2965038"/>
            <a:ext cx="1800459" cy="132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0" y="238664"/>
            <a:ext cx="11929407" cy="814622"/>
          </a:xfrm>
          <a:prstGeom prst="rect">
            <a:avLst/>
          </a:prstGeom>
          <a:ln>
            <a:noFill/>
          </a:ln>
        </p:spPr>
        <p:txBody>
          <a:bodyPr lIns="108850" tIns="54425" rIns="108850" bIns="54425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b="1" cap="all" dirty="0"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студентов </a:t>
            </a:r>
            <a:endParaRPr lang="ru-RU" sz="4000" b="1" cap="all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AutoShape 2" descr="http://foto.tgpi.ru/news/2019/04_04/04/i04.jpg"/>
          <p:cNvSpPr>
            <a:spLocks noChangeAspect="1" noChangeArrowheads="1"/>
          </p:cNvSpPr>
          <p:nvPr/>
        </p:nvSpPr>
        <p:spPr bwMode="auto">
          <a:xfrm>
            <a:off x="207990" y="-34917"/>
            <a:ext cx="298489" cy="3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/>
          <a:p>
            <a:endParaRPr lang="ru-RU" altLang="ru-RU">
              <a:latin typeface="Century Gothic" pitchFamily="34" charset="0"/>
            </a:endParaRPr>
          </a:p>
        </p:txBody>
      </p:sp>
      <p:sp>
        <p:nvSpPr>
          <p:cNvPr id="11282" name="AutoShape 23" descr="http://foto.tgpi.ru/news/2018/12_04/5/12.jpg"/>
          <p:cNvSpPr>
            <a:spLocks noChangeAspect="1" noChangeArrowheads="1"/>
          </p:cNvSpPr>
          <p:nvPr/>
        </p:nvSpPr>
        <p:spPr bwMode="auto">
          <a:xfrm>
            <a:off x="84149" y="-26981"/>
            <a:ext cx="298489" cy="30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/>
          <a:p>
            <a:endParaRPr lang="ru-RU" altLang="ru-RU">
              <a:latin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83969" y="2652438"/>
            <a:ext cx="3673953" cy="3459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http://foto.tgpi.ru/news/2019/11_19/6/i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1" r="24761" b="3760"/>
          <a:stretch/>
        </p:blipFill>
        <p:spPr bwMode="auto">
          <a:xfrm>
            <a:off x="414267" y="3712585"/>
            <a:ext cx="1475225" cy="17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.tgpi.ru/news/2019/11_19/6/i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4"/>
          <a:stretch/>
        </p:blipFill>
        <p:spPr bwMode="auto">
          <a:xfrm>
            <a:off x="1973405" y="3105727"/>
            <a:ext cx="1937002" cy="13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to.tgpi.ru/news/2019/11_19/6/i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38" y="4697968"/>
            <a:ext cx="1883135" cy="12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oto.tgpi.ru/news/2019/10_24/1/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86" y="4661642"/>
            <a:ext cx="1742963" cy="13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oto.tgpi.ru/news/2019/12_04/7/i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51" y="3343657"/>
            <a:ext cx="1520890" cy="24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oto.tgpi.ru/news/2019/12_04/7/i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86" y="3045771"/>
            <a:ext cx="1748061" cy="12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foto.tgpi.ru/news/2020/03_03/03/i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10" y="4661642"/>
            <a:ext cx="1817099" cy="12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foto.tgpi.ru/news/2020/03_03/03/i0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98" t="-22604" r="60020" b="22604"/>
          <a:stretch/>
        </p:blipFill>
        <p:spPr bwMode="auto">
          <a:xfrm>
            <a:off x="3984785" y="2832278"/>
            <a:ext cx="1996428" cy="282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4364" y="2563492"/>
            <a:ext cx="6875643" cy="3753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04245" y="2549208"/>
            <a:ext cx="4620226" cy="3767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145988" y="1432602"/>
            <a:ext cx="309602" cy="1130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459557" y="1457996"/>
            <a:ext cx="309603" cy="110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7042" y="962147"/>
            <a:ext cx="6875643" cy="9409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Волонтерская деятельность студентов на базах</a:t>
            </a:r>
            <a:br>
              <a:rPr lang="ru-RU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специальных образовательных учреждений г. Таганрога</a:t>
            </a:r>
          </a:p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8227" y="983186"/>
            <a:ext cx="4601801" cy="9409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Научная </a:t>
            </a:r>
            <a:r>
              <a:rPr lang="ru-RU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студенческом кружке  «Логопед плюс»</a:t>
            </a:r>
          </a:p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41272" y="198478"/>
            <a:ext cx="11451061" cy="652650"/>
          </a:xfrm>
          <a:prstGeom prst="rect">
            <a:avLst/>
          </a:prstGeom>
          <a:ln>
            <a:noFill/>
          </a:ln>
        </p:spPr>
        <p:txBody>
          <a:bodyPr lIns="108850" tIns="54425" rIns="108850" bIns="54425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ДЕЯТЕЛЬНОСТЬ СТУДЕНТОВ ПРОФИЛЯ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«ЛОГОПЕДИЯ»</a:t>
            </a:r>
            <a:endParaRPr lang="ru-RU" sz="3600" b="1" cap="all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3" name="Picture 31" descr="http://foto.tgpi.ru/news/2019/03_11/3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2"/>
          <a:stretch>
            <a:fillRect/>
          </a:stretch>
        </p:blipFill>
        <p:spPr bwMode="auto">
          <a:xfrm>
            <a:off x="411833" y="2842375"/>
            <a:ext cx="2268924" cy="13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foto.tgpi.ru/news/2020/03_06/01/i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16" y="3411623"/>
            <a:ext cx="1865177" cy="24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to.tgpi.ru/news/2020/03_06/01/i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41" y="4707649"/>
            <a:ext cx="2285257" cy="15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oto.tgpi.ru/news/2019/09_10/01/i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t="12831" b="2911"/>
          <a:stretch/>
        </p:blipFill>
        <p:spPr bwMode="auto">
          <a:xfrm>
            <a:off x="4715641" y="2815940"/>
            <a:ext cx="2285258" cy="14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oto.tgpi.ru/news/2019/09_10/01/i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4" y="4687025"/>
            <a:ext cx="2266406" cy="16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oto.tgpi.ru/news/2019/10_28/3/0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27951"/>
          <a:stretch/>
        </p:blipFill>
        <p:spPr bwMode="auto">
          <a:xfrm>
            <a:off x="9629127" y="2632752"/>
            <a:ext cx="2029133" cy="18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oto.tgpi.ru/news/2018/05_11/16/0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81"/>
          <a:stretch/>
        </p:blipFill>
        <p:spPr bwMode="auto">
          <a:xfrm>
            <a:off x="7448283" y="3013738"/>
            <a:ext cx="2011274" cy="28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oto.tgpi.ru/news/2020/03_03/05/i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04" y="4681999"/>
            <a:ext cx="2063256" cy="15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9408750" y="1737911"/>
            <a:ext cx="2087835" cy="14760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85856" y="909303"/>
            <a:ext cx="6550926" cy="1904621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50000">
                <a:srgbClr val="9999FF">
                  <a:lumMod val="100000"/>
                </a:srgbClr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88" y="1428758"/>
            <a:ext cx="5880100" cy="8483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Научные конкурсы, конференции, олимпиады </a:t>
            </a:r>
            <a:r>
              <a:rPr lang="ru-RU" sz="24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фестивали</a:t>
            </a:r>
            <a:endParaRPr lang="ru-RU" sz="24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041225" y="2856839"/>
            <a:ext cx="271497" cy="428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1312410" y="1742671"/>
            <a:ext cx="328655" cy="1110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935" y="1701406"/>
            <a:ext cx="2087834" cy="1476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316" y="3342501"/>
            <a:ext cx="3821610" cy="3398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5937" y="3325043"/>
            <a:ext cx="3896232" cy="3415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65550" y="3309172"/>
            <a:ext cx="4007372" cy="3469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218" y="3346921"/>
            <a:ext cx="3821708" cy="6023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Всероссийская</a:t>
            </a: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студенческая олимпиада</a:t>
            </a: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 «Я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</a:t>
            </a: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9514" y="3342771"/>
            <a:ext cx="3882655" cy="6639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Конференции и конкурсы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исследовательских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5944" y="3285365"/>
            <a:ext cx="4007497" cy="6639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конкурс РУМЦ ЮФУ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профессии</a:t>
            </a: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8558" y="238664"/>
            <a:ext cx="12049621" cy="814622"/>
          </a:xfrm>
          <a:prstGeom prst="rect">
            <a:avLst/>
          </a:prstGeom>
          <a:ln>
            <a:noFill/>
          </a:ln>
        </p:spPr>
        <p:txBody>
          <a:bodyPr lIns="108850" tIns="54425" rIns="108850" bIns="54425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УЧАСТИЕ В НАУЧНЫХ МЕРОПРИЯТИЯХ</a:t>
            </a:r>
            <a:endParaRPr lang="ru-RU" sz="36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77900" y="1701406"/>
            <a:ext cx="328655" cy="1110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3" name="Picture 3" descr="http://foto.tgpi.ru/news/2019/09_25/1/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543" y="4041323"/>
            <a:ext cx="1780532" cy="13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foto.tgpi.ru/news/2019/09_25/1/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429"/>
          <a:stretch/>
        </p:blipFill>
        <p:spPr bwMode="auto">
          <a:xfrm>
            <a:off x="10202870" y="5507370"/>
            <a:ext cx="1733205" cy="11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foto.tgpi.ru/news/2019/09_25/1/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25" y="4100987"/>
            <a:ext cx="1796992" cy="25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foto.tgpi.ru/news/2020/04_06/2/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01" y="4280397"/>
            <a:ext cx="1673465" cy="2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6" y="4328041"/>
            <a:ext cx="1664044" cy="2313668"/>
          </a:xfrm>
        </p:spPr>
      </p:pic>
      <p:pic>
        <p:nvPicPr>
          <p:cNvPr id="5134" name="Picture 14" descr="http://foto.tgpi.ru/news/2019/11_26/2/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10" y="5290921"/>
            <a:ext cx="988417" cy="14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foto.tgpi.ru/news/2019/11_05/7/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39" y="5354324"/>
            <a:ext cx="967148" cy="139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Объект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37" y="4184913"/>
            <a:ext cx="1482720" cy="1048217"/>
          </a:xfrm>
          <a:prstGeom prst="rect">
            <a:avLst/>
          </a:prstGeom>
        </p:spPr>
      </p:pic>
      <p:pic>
        <p:nvPicPr>
          <p:cNvPr id="36" name="Объект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66" y="4184754"/>
            <a:ext cx="1487921" cy="1048376"/>
          </a:xfrm>
          <a:prstGeom prst="rect">
            <a:avLst/>
          </a:prstGeom>
        </p:spPr>
      </p:pic>
      <p:pic>
        <p:nvPicPr>
          <p:cNvPr id="5138" name="Picture 18" descr="http://foto.tgpi.ru/news/2020/02_16/05/i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93" y="5324542"/>
            <a:ext cx="957490" cy="13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7200" y="87270"/>
            <a:ext cx="9110134" cy="1418896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 ПРОФЕССИОНАЛЬНОЙ ПОДГОТОВКЕ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СТУДЕНТОВ-ЛОГОПЕДОВ</a:t>
            </a:r>
          </a:p>
        </p:txBody>
      </p:sp>
      <p:graphicFrame>
        <p:nvGraphicFramePr>
          <p:cNvPr id="5" name="Объект 5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989955"/>
              </p:ext>
            </p:extLst>
          </p:nvPr>
        </p:nvGraphicFramePr>
        <p:xfrm>
          <a:off x="-101413" y="1510728"/>
          <a:ext cx="12192000" cy="539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83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17" descr="http://foto.tgpi.ru/news/2019/01_23/01/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52" y="4824944"/>
            <a:ext cx="3028316" cy="19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1" descr="http://foto.tgpi.ru/news/2019/01_23/01/i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2" y="2745722"/>
            <a:ext cx="2913516" cy="178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foto.tgpi.ru/news/2020/03_23/1/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9"/>
          <a:stretch/>
        </p:blipFill>
        <p:spPr bwMode="auto">
          <a:xfrm>
            <a:off x="2558958" y="4669699"/>
            <a:ext cx="2913516" cy="206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oto.tgpi.ru/news/2020/03_23/1/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b="4580"/>
          <a:stretch/>
        </p:blipFill>
        <p:spPr bwMode="auto">
          <a:xfrm>
            <a:off x="8985045" y="264992"/>
            <a:ext cx="2972596" cy="22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oto.tgpi.ru/news/2020/03_23/1/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2" y="264992"/>
            <a:ext cx="2913516" cy="22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oto.tgpi.ru/news/2019/12_25/1/i1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r="7538"/>
          <a:stretch/>
        </p:blipFill>
        <p:spPr bwMode="auto">
          <a:xfrm>
            <a:off x="5608700" y="272623"/>
            <a:ext cx="3139700" cy="22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oto.tgpi.ru/news/2019/12_25/1/i1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21079" r="13268"/>
          <a:stretch/>
        </p:blipFill>
        <p:spPr bwMode="auto">
          <a:xfrm>
            <a:off x="5638552" y="2745722"/>
            <a:ext cx="3139699" cy="17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oto.tgpi.ru/news/2019/12_25/1/i1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/>
          <a:stretch/>
        </p:blipFill>
        <p:spPr bwMode="auto">
          <a:xfrm>
            <a:off x="8985045" y="2644912"/>
            <a:ext cx="2972596" cy="20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oto.tgpi.ru/news/2019/12_25/1/i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" y="272623"/>
            <a:ext cx="2347956" cy="164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oto.tgpi.ru/news/2019/11_21/2/i0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52" y="4660388"/>
            <a:ext cx="3139700" cy="207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" y="2763864"/>
            <a:ext cx="2172753" cy="215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3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109728"/>
            <a:ext cx="11472672" cy="10363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РЕЗУЛЬТАТЫ ДЕЯТЕЛЬНОСТИ ЛАБОРАТОРИИ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7"/>
          <a:stretch/>
        </p:blipFill>
        <p:spPr>
          <a:xfrm>
            <a:off x="175345" y="1584961"/>
            <a:ext cx="3387983" cy="451104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608832" y="1845735"/>
            <a:ext cx="8095488" cy="4023360"/>
          </a:xfrm>
        </p:spPr>
        <p:txBody>
          <a:bodyPr/>
          <a:lstStyle/>
          <a:p>
            <a:pPr marL="2065760" lvl="8" indent="-45720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83829563"/>
              </p:ext>
            </p:extLst>
          </p:nvPr>
        </p:nvGraphicFramePr>
        <p:xfrm>
          <a:off x="3604768" y="1231731"/>
          <a:ext cx="8128000" cy="562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97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" y="1"/>
            <a:ext cx="12192000" cy="814622"/>
          </a:xfrm>
          <a:prstGeom prst="rect">
            <a:avLst/>
          </a:prstGeom>
          <a:ln>
            <a:noFill/>
          </a:ln>
        </p:spPr>
        <p:txBody>
          <a:bodyPr lIns="108850" tIns="54425" rIns="108850" bIns="54425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РЕЗУЛЬТАТЫ ДЕЯТЕЛЬНОСТИ ЛАБОРАТОРИИ</a:t>
            </a:r>
            <a:r>
              <a:rPr lang="ru-RU" sz="3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991518"/>
              </p:ext>
            </p:extLst>
          </p:nvPr>
        </p:nvGraphicFramePr>
        <p:xfrm>
          <a:off x="3455762" y="975360"/>
          <a:ext cx="8480206" cy="545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" y="3500820"/>
            <a:ext cx="2008622" cy="2841227"/>
          </a:xfrm>
        </p:spPr>
      </p:pic>
      <p:pic>
        <p:nvPicPr>
          <p:cNvPr id="18" name="Picture 9" descr="http://foto.tgpi.ru/news/2020/04_06/2/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3" y="637310"/>
            <a:ext cx="1957756" cy="27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1386</TotalTime>
  <Words>452</Words>
  <Application>Microsoft Office PowerPoint</Application>
  <PresentationFormat>Произвольный</PresentationFormat>
  <Paragraphs>66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Министерство науки и высшего образования Российской Федерации Таганрогский институт имени А. П. Чехова (филиал)   ФГБОУ ВО «Ростовский государственный экономический  университет (РИНХ)»      Отчет о работе  логопедической лаборатории  </vt:lpstr>
      <vt:lpstr> Цель и задачи: ОСНОВНЫЕ НАПРАВЛЕНИЯ ДЕЯТЕЛЬНОСТИ:</vt:lpstr>
      <vt:lpstr>Презентация PowerPoint</vt:lpstr>
      <vt:lpstr>Презентация PowerPoint</vt:lpstr>
      <vt:lpstr>Презентация PowerPoint</vt:lpstr>
      <vt:lpstr>ПРОЕКТНАЯ ДЕЯТЕЛЬНОСТЬ  В ПРОФЕССИОНАЛЬНОЙ ПОДГОТОВКЕ  СТУДЕНТОВ-ЛОГОПЕДОВ</vt:lpstr>
      <vt:lpstr>Презентация PowerPoint</vt:lpstr>
      <vt:lpstr>     РЕЗУЛЬТАТЫ ДЕЯТЕЛЬНОСТИ ЛАБОРАТОРИИ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m</cp:lastModifiedBy>
  <cp:revision>65</cp:revision>
  <dcterms:created xsi:type="dcterms:W3CDTF">2020-05-10T20:12:40Z</dcterms:created>
  <dcterms:modified xsi:type="dcterms:W3CDTF">2020-05-29T09:21:39Z</dcterms:modified>
</cp:coreProperties>
</file>