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4" r:id="rId9"/>
    <p:sldId id="273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C3C86-5ECB-42CC-A5FC-1F91A8ACE4A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A04-B9EE-4BD8-95FF-FAC0DC029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3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DA04-B9EE-4BD8-95FF-FAC0DC029D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9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айт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85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11364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 ДЕЯТЕЛЬНОСТИ КРИМИНАЛИСТИЧЕСКОЙ ЛАБОРАТОРИИ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6467504"/>
            <a:ext cx="19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ТАГАНРОГ, 2020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4580592"/>
            <a:ext cx="31257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к.ю.н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., доцент, зав.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криминалистической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лаборатории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Ю.А.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Сердюкова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8103"/>
            <a:ext cx="2885868" cy="1886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036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материально-техническое оснащение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криминалистической лаборатории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</p:txBody>
      </p:sp>
      <p:pic>
        <p:nvPicPr>
          <p:cNvPr id="4" name="Рисунок 3" descr="3 апреля 2018_IMG_2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4617" y="2468894"/>
            <a:ext cx="5652120" cy="3768080"/>
          </a:xfrm>
          <a:prstGeom prst="rect">
            <a:avLst/>
          </a:prstGeom>
        </p:spPr>
      </p:pic>
      <p:pic>
        <p:nvPicPr>
          <p:cNvPr id="5" name="Рисунок 4" descr="3 апреля 2018_IMG_2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17926"/>
            <a:ext cx="5184576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886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ПЕРПЕКТИВЫ РАЗВИТИЯ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КРИМИНАЛИСТИЧЕСКОЙ ЛАБОРАТОРИИ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91440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3000" b="1" dirty="0" smtClean="0"/>
              <a:t>- </a:t>
            </a:r>
            <a:r>
              <a:rPr lang="ru-RU" sz="3000" b="1" dirty="0" smtClean="0"/>
              <a:t>Внедрение </a:t>
            </a:r>
            <a:r>
              <a:rPr lang="ru-RU" sz="3000" b="1" dirty="0" smtClean="0"/>
              <a:t>полученного опыта в научные исследования; </a:t>
            </a:r>
            <a:endParaRPr lang="ru-RU" sz="30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13" y="2528900"/>
            <a:ext cx="9143999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/>
              <a:t>-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организация клуба «юный криминалист», для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школьников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города и Неклиновского района;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2" y="3915053"/>
            <a:ext cx="91440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ru-RU" sz="3000" dirty="0" smtClean="0"/>
              <a:t>- </a:t>
            </a:r>
            <a:r>
              <a:rPr lang="ru-RU" sz="3000" b="1" dirty="0" smtClean="0"/>
              <a:t>проведение научных и методических семинаров с участием студентов и преподавателей</a:t>
            </a:r>
            <a:r>
              <a:rPr lang="ru-RU" sz="3000" b="1" dirty="0" smtClean="0">
                <a:ea typeface="Times New Roman" pitchFamily="18" charset="0"/>
                <a:cs typeface="Times New Roman" pitchFamily="18" charset="0"/>
              </a:rPr>
              <a:t>;</a:t>
            </a:r>
            <a:endParaRPr lang="ru-RU" sz="30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229200"/>
            <a:ext cx="9144000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в рамках ранней профориентации, организация выездной работы с </a:t>
            </a:r>
            <a:r>
              <a:rPr kumimoji="0" lang="ru-RU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Неклиновским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Матвеекурганским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Куйбышевским районами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Проведение лабораторных и семинарских занятий со студентами и магистрантами по уголовно-процессуальному праву и криминалистике, а также дисциплинам криминалистического цикла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Юлия\Desktop\Крим лаборатория\IMG_68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0" y="1602990"/>
            <a:ext cx="3709768" cy="49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лия\Desktop\Крим лаборатория\IMG-20200523-WA0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4340216" cy="32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1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Участие в работе научных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конференций, семинаров, круглых столов, проводимых вузом и другими организациями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26895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Участие в работе научных конференций, семинаров, круглых столов, проводимых вузом и другими организациями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Юлия\Downloads\Screenshot_20200526-143907_Galle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4429"/>
            <a:ext cx="2400838" cy="520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Юлия\Downloads\20200526_1457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35818"/>
            <a:ext cx="3528392" cy="53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8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Расширение сотрудничества со школами и учебными организациями города и области </a:t>
            </a:r>
            <a:br>
              <a:rPr lang="ru-RU" sz="2200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ПРОФОРИЕНТАЦИОННАЯ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Юлия\Downloads\20200302_125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2611"/>
            <a:ext cx="4523994" cy="33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Юлия\Desktop\Крим лаборатория\День-эксперта-криминалиста-МВД-России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89" y="3021652"/>
            <a:ext cx="3248659" cy="307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6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Расширение сотрудничества со школами и учебными организациями города и области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ПРОФОРИЕНТАЦИОННАЯ ДЕЯТЕЛЬНОСТЬ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567197" cy="4355132"/>
          </a:xfrm>
        </p:spPr>
      </p:pic>
      <p:pic>
        <p:nvPicPr>
          <p:cNvPr id="5123" name="Picture 3" descr="C:\Users\Юлия\Desktop\Крим лаборатория\IMG-20191202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9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ПРОФОРИЕНТАЦИОННАЯ ДЕЯТЕЛЬНОСТЬ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Юлия\Desktop\Крим лаборатория\IMG-20200523-WA0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2" y="1268760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Юлия\Desktop\Крим лаборатория\IMG-20200523-WA00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74283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лия\Desktop\Крим лаборатория\IMG_5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2756"/>
            <a:ext cx="5040561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6632"/>
            <a:ext cx="8230313" cy="11400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10630"/>
            <a:ext cx="4456941" cy="334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Юлия\Desktop\Крим лаборатория\IMG-20200523-WA0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Юлия\Desktop\Крим лаборатория\IMG-20200523-WA00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5580112" cy="41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153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Проведение лабораторных и семинарских занятий со студентами и магистрантами по уголовно-процессуальному праву и криминалистике, а также дисциплинам криминалистического цикла</vt:lpstr>
      <vt:lpstr>Участие в работе научных конференций, семинаров, круглых столов, проводимых вузом и другими организациями</vt:lpstr>
      <vt:lpstr>Участие в работе научных конференций, семинаров, круглых столов, проводимых вузом и другими организациями</vt:lpstr>
      <vt:lpstr>Расширение сотрудничества со школами и учебными организациями города и области  ПРОФОРИЕНТАЦИОННАЯ ДЕЯТЕЛЬНОСТЬ</vt:lpstr>
      <vt:lpstr>Расширение сотрудничества со школами и учебными организациями города и области  ПРОФОРИЕНТАЦИОННАЯ ДЕЯТЕЛЬНОСТЬ</vt:lpstr>
      <vt:lpstr>ПРОФОРИЕНТАЦИОННАЯ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Igor</cp:lastModifiedBy>
  <cp:revision>36</cp:revision>
  <dcterms:modified xsi:type="dcterms:W3CDTF">2020-05-26T13:57:07Z</dcterms:modified>
</cp:coreProperties>
</file>