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74" r:id="rId3"/>
    <p:sldId id="269" r:id="rId4"/>
    <p:sldId id="275" r:id="rId5"/>
    <p:sldId id="273" r:id="rId6"/>
    <p:sldId id="276" r:id="rId7"/>
    <p:sldId id="272" r:id="rId8"/>
    <p:sldId id="271" r:id="rId9"/>
    <p:sldId id="27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15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0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4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21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1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14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5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3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B213C-CFAC-4797-A05E-209C1923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405449"/>
            <a:ext cx="10058400" cy="1919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/>
              <a:t>Министерство </a:t>
            </a:r>
            <a:r>
              <a:rPr lang="ru-RU" sz="1600" b="1" dirty="0" smtClean="0"/>
              <a:t>науки и высшего </a:t>
            </a:r>
            <a:r>
              <a:rPr lang="ru-RU" sz="1600" b="1"/>
              <a:t>образования </a:t>
            </a:r>
            <a:r>
              <a:rPr lang="ru-RU" sz="1600" b="1" smtClean="0"/>
              <a:t> </a:t>
            </a:r>
            <a:r>
              <a:rPr lang="ru-RU" sz="1600" b="1" dirty="0"/>
              <a:t>Российской Федерации</a:t>
            </a:r>
            <a:br>
              <a:rPr lang="ru-RU" sz="1600" b="1" dirty="0"/>
            </a:br>
            <a:r>
              <a:rPr lang="ru-RU" sz="1600" b="1" dirty="0"/>
              <a:t>Таганрогский институт имени А. П. Чехова (филиал)  </a:t>
            </a:r>
            <a:br>
              <a:rPr lang="ru-RU" sz="1600" b="1" dirty="0"/>
            </a:br>
            <a:r>
              <a:rPr lang="ru-RU" sz="1600" b="1" dirty="0"/>
              <a:t>ФГБОУ ВО «Ростовский государственный экономический  университет (РИНХ)»</a:t>
            </a:r>
            <a:br>
              <a:rPr lang="ru-RU" sz="1600" b="1" dirty="0"/>
            </a:br>
            <a:r>
              <a:rPr lang="ru-RU" sz="4400" b="1" dirty="0"/>
              <a:t>  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/>
              <a:t>Отчет о работе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лаборатории «</a:t>
            </a:r>
            <a:r>
              <a:rPr lang="ru-RU" sz="4400" b="1" dirty="0" err="1" smtClean="0"/>
              <a:t>Здоровьесбережения</a:t>
            </a:r>
            <a:r>
              <a:rPr lang="ru-RU" sz="4400" b="1" dirty="0" smtClean="0"/>
              <a:t> </a:t>
            </a:r>
            <a:r>
              <a:rPr lang="ru-RU" sz="4400" b="1" dirty="0"/>
              <a:t>и активации резервных возможностей </a:t>
            </a:r>
            <a:r>
              <a:rPr lang="ru-RU" sz="4400" b="1" dirty="0" smtClean="0"/>
              <a:t>человека»</a:t>
            </a:r>
            <a:r>
              <a:rPr lang="ru-RU" sz="4400" dirty="0"/>
              <a:t> 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2120CCF-CFC4-40C3-8B4B-21FAAC8C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09001"/>
            <a:ext cx="10058400" cy="15791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chemeClr val="tx1"/>
                </a:solidFill>
              </a:rPr>
              <a:t>П.В. </a:t>
            </a:r>
            <a:r>
              <a:rPr lang="ru-RU" sz="2200" b="1" dirty="0" err="1">
                <a:solidFill>
                  <a:schemeClr val="tx1"/>
                </a:solidFill>
              </a:rPr>
              <a:t>Хало</a:t>
            </a:r>
            <a:r>
              <a:rPr lang="ru-RU" sz="2200" b="1" dirty="0">
                <a:solidFill>
                  <a:schemeClr val="tx1"/>
                </a:solidFill>
              </a:rPr>
              <a:t>,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</a:rPr>
              <a:t>Руководитель </a:t>
            </a:r>
            <a:r>
              <a:rPr lang="ru-RU" sz="2200" b="1" dirty="0">
                <a:solidFill>
                  <a:schemeClr val="tx1"/>
                </a:solidFill>
              </a:rPr>
              <a:t>лаборатории «</a:t>
            </a:r>
            <a:r>
              <a:rPr lang="ru-RU" sz="2200" b="1" dirty="0" err="1">
                <a:solidFill>
                  <a:schemeClr val="tx1"/>
                </a:solidFill>
              </a:rPr>
              <a:t>Здоровьесбережения</a:t>
            </a:r>
            <a:r>
              <a:rPr lang="ru-RU" sz="2200" b="1" dirty="0">
                <a:solidFill>
                  <a:schemeClr val="tx1"/>
                </a:solidFill>
              </a:rPr>
              <a:t> и активации резервных возможностей человека»,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</a:rPr>
              <a:t> к.т.н., доцент кафедры физической культуры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22" y="168430"/>
            <a:ext cx="1444877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6353" y="316033"/>
            <a:ext cx="1673864" cy="15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366AB4-980C-4052-BF47-ABF1989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B9AF39-1402-42BD-B3FC-BA4DD459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7200" b="1" dirty="0"/>
              <a:t>Спасибо за внимание!</a:t>
            </a:r>
            <a:endParaRPr lang="ru-RU" sz="72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2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051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Учебная деятельность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5.09.2019 по 19.12.2019 в группе ФБЖ-131 по дисциплине «Спортивная метрология» проводились практические занятия, на которых студенты получали навыки измерения биологических параметров связанных с физкультурно-спортивной деятельностью.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Аналогичные занятия по той же дисциплине были проведены со студентами заочного отделения групп ФБЖ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Z-131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ФБЖ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Z-132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ФБЖ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ZS-131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6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106"/>
            <a:ext cx="12192000" cy="1305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Научно-исследовательская деятельность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Студенческая наука                              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929"/>
            <a:ext cx="12192000" cy="4939322"/>
          </a:xfrm>
        </p:spPr>
        <p:txBody>
          <a:bodyPr>
            <a:normAutofit/>
          </a:bodyPr>
          <a:lstStyle/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Регулярно проводились научно-исследовательские работы с участниками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студенческой научной секции «Физическая культура и спорт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по интересующим их направлениям физкультурно-спортивной деятельности.  </a:t>
            </a: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95390" y="3108365"/>
            <a:ext cx="3646817" cy="2724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98913" y="3036453"/>
            <a:ext cx="4185680" cy="2355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33153" y="3036454"/>
            <a:ext cx="4185679" cy="23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Научно-исследовательская деятельность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Студенческая наука                              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4" y="1520091"/>
            <a:ext cx="11806990" cy="4939322"/>
          </a:xfrm>
        </p:spPr>
        <p:txBody>
          <a:bodyPr>
            <a:normAutofit fontScale="92500"/>
          </a:bodyPr>
          <a:lstStyle/>
          <a:p>
            <a:pPr marL="0" indent="45021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IV Всероссийская научно-практическая конференция (с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международным участием)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«Информационные и инновационные технологии в науке и образовании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» (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29-30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октября 2019 г. ):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45021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А.В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Грошев, П.В.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Хало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Инновационные образовательные технологии на основе баланс-платформы</a:t>
            </a:r>
          </a:p>
          <a:p>
            <a:pPr marL="0" indent="45021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Ю.Н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Иващенко, А.А. Сидоренко, П.В.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Хало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Нейрофитнес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 физической культуре и спорте.</a:t>
            </a:r>
          </a:p>
          <a:p>
            <a:pPr marL="0" lvl="0" indent="45021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63-я научно-практическая студенческая конференция Таганрогского института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имени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А.П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Чехова (филиал) ФГБОУ ВО «РГЭУ (РИНХ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)» (15-17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апреля 2020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г.)</a:t>
            </a:r>
          </a:p>
          <a:p>
            <a:pPr marL="0" lvl="0" indent="45021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Иващенко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Ю. Н. Оптимизация функционального состояния в единоборствах на основе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БОС-тренинга (занял 2-е место)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45021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Руденко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Д. В. Развитие статокинетической устойчивости  при  помощи БОС-тренингов</a:t>
            </a:r>
          </a:p>
          <a:p>
            <a:pPr marL="0" lvl="0" indent="45021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Штода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А. В. Воспитание выносливости стайера на основе организации процедур с биологической обратной связью по дыханию</a:t>
            </a:r>
          </a:p>
          <a:p>
            <a:pPr marL="0" lvl="0" indent="45021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 Грошев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А. В. Возможности коррекции СДВГ-синдрома на основе баланс-платформы</a:t>
            </a:r>
          </a:p>
          <a:p>
            <a:pPr marL="0" lvl="0" indent="45021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XXXI Всероссийская научно-практическая конференция студентов, аспирантов, молодых ученых «Физическая культура, спорт и туризм в высшем образовании» 24 - 25 апреля 2020 г.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ФГБОУ ВО «РГЭУ (РИНХ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)» г. Ростов на Дону.</a:t>
            </a:r>
          </a:p>
          <a:p>
            <a:pPr marL="0" lvl="0" indent="45021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Д.В.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Руденко, П.В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Хало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Электромиографические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особенности формирования статокинетической устойчивости у студентов с помощью баланс-платформы</a:t>
            </a:r>
          </a:p>
          <a:p>
            <a:pPr marL="0" lv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6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Научно-исследовательская деятельность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Студенческая наука                              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8" y="1367692"/>
            <a:ext cx="11855116" cy="4939322"/>
          </a:xfrm>
        </p:spPr>
        <p:txBody>
          <a:bodyPr>
            <a:normAutofit fontScale="92500" lnSpcReduction="10000"/>
          </a:bodyPr>
          <a:lstStyle/>
          <a:p>
            <a:pPr marL="0" lvl="0" indent="45021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УЧАСТИЕ В ЗАРУБЕЖНЫХ КОНФЕРЕНЦИЯХ</a:t>
            </a:r>
          </a:p>
          <a:p>
            <a:pPr marL="0" lv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нновац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йн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в систем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двищення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вц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зичного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спорту: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16-17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р.,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верситет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Украина.</a:t>
            </a:r>
          </a:p>
          <a:p>
            <a:pPr marL="0" lv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Ляхова, П.В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скоростных способностей у девочек младшего школьного возраста с использованием элементов техники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тхэквондо</a:t>
            </a:r>
          </a:p>
          <a:p>
            <a:pPr marL="0" lv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Д.Я.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Авдеенко, П.В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плаванию дошкольников на основе дифференцированного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</a:p>
          <a:p>
            <a:pPr marL="0" lv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научно-практическая интернет-конференция с международным участием «Ценностно-личностные и профессиональные ориентиры студентов нового поколения» г. Горловка, ГОУ ВПО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Горловский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 иностранных языков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ДНР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Клименко,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П.В.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силовой подготовка девушек-пауэрлифтеров</a:t>
            </a:r>
          </a:p>
          <a:p>
            <a:pPr marL="0" lv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2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Научно-исследовательская деятельность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Студенческая наука                              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692"/>
            <a:ext cx="12192000" cy="4939322"/>
          </a:xfrm>
        </p:spPr>
        <p:txBody>
          <a:bodyPr>
            <a:normAutofit/>
          </a:bodyPr>
          <a:lstStyle/>
          <a:p>
            <a:pPr marL="0" lv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5105757"/>
              </p:ext>
            </p:extLst>
          </p:nvPr>
        </p:nvGraphicFramePr>
        <p:xfrm>
          <a:off x="368968" y="2604613"/>
          <a:ext cx="112374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832"/>
                <a:gridCol w="3745832"/>
                <a:gridCol w="37458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Было подготовлено студенческих докладов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Число конференций</a:t>
                      </a:r>
                      <a:r>
                        <a:rPr lang="ru-RU" sz="2800" baseline="0" dirty="0" smtClean="0"/>
                        <a:t>, в которых приняли участие студенты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Число публикаций в сборниках материалов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зарубежных </a:t>
                      </a:r>
                      <a:r>
                        <a:rPr lang="ru-RU" sz="2800" dirty="0" smtClean="0"/>
                        <a:t>конференций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69948" y="1305168"/>
            <a:ext cx="8811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Всего по материалам научно-исследовательских работ студентов: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993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04" y="-343876"/>
            <a:ext cx="10058400" cy="19147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Научно-исследовательская деятельность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Профессорско-преподавательский состав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0" y="1703754"/>
            <a:ext cx="10524691" cy="4243754"/>
          </a:xfrm>
        </p:spPr>
        <p:txBody>
          <a:bodyPr>
            <a:noAutofit/>
          </a:bodyPr>
          <a:lstStyle/>
          <a:p>
            <a:pPr marL="0" lv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(с международным участием) «Информационные и инновационные технологии в науке и образовании»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(29-30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2019 г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П.В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Б.И. Марченко.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обоснование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нейрофитнеса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международной научно-практическая конгресс-конференции «Инновационные преобразования в сфере физической культуры, спорта и туризма», 23-28 сентября 2019 года, п. Новомихайловский, Ростовский-на-Дону: издательско‑полиграфический комплекс РГЭУ (</a:t>
            </a:r>
            <a:r>
              <a:rPr lang="ru-RU" sz="2400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РИНХ)</a:t>
            </a: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Фокин, Карякин А.А. Место инновационной технологии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-фитнеса в сфере физической культуры и спорта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6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7231"/>
            <a:ext cx="10058400" cy="86985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Профориентационная</a:t>
            </a:r>
            <a:r>
              <a:rPr lang="ru-RU" dirty="0" smtClean="0"/>
              <a:t> работа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1693213"/>
            <a:ext cx="11447930" cy="2092362"/>
          </a:xfrm>
        </p:spPr>
        <p:txBody>
          <a:bodyPr>
            <a:normAutofit lnSpcReduction="10000"/>
          </a:bodyPr>
          <a:lstStyle/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Преподавателями кафедры физической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культуры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лаборатории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Здоровьесбережения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и активации резервных возможностей человека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регулярно проводилась </a:t>
            </a:r>
            <a:r>
              <a:rPr lang="ru-RU" sz="2400" spc="-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4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работа.</a:t>
            </a: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spc="-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2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Профориентационное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мероприятие со студентами СПО Политехнического института (филиала)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ДГТУ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г. Таганроге (25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декабря 2019 г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.).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94368"/>
            <a:ext cx="3395785" cy="2546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407" y="3785575"/>
            <a:ext cx="3419230" cy="2564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5071" y="3794368"/>
            <a:ext cx="3341077" cy="25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7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18CF6-D78F-4A15-A4C0-A04F15E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7231"/>
            <a:ext cx="10058400" cy="86985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Лабораторный день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A78CD-E81B-4F83-8EA9-0807C1C1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08" y="1766277"/>
            <a:ext cx="11754338" cy="2172675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12.02.2020 в 12.00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рамках лабораторного дня было проведено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профориентационное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мероприятие ‑ «Мастер-класс по инновационным технологиям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биоуправления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в сфере образования, физической культуры и спорта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Были приглашены школьники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10-11 классов школ г. Таганрога №6 (руководитель ‑ С.Б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Сорокина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) и №22 (руководитель ‑ О.А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Марченко).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К мероприятию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также были привлечены члены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студенческой научной секции «Физическая культура и спорт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». Длительность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 мероприятия составила 2 часа.</a:t>
            </a: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38952"/>
            <a:ext cx="3192585" cy="2394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6061" y="3980469"/>
            <a:ext cx="3122246" cy="2341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9032" y="3938952"/>
            <a:ext cx="3192585" cy="23944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88188" y="33205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92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3152</TotalTime>
  <Words>685</Words>
  <Application>Microsoft Office PowerPoint</Application>
  <PresentationFormat>Произвольный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Ретро</vt:lpstr>
      <vt:lpstr>Министерство науки и высшего образования  Российской Федерации Таганрогский институт имени А. П. Чехова (филиал)   ФГБОУ ВО «Ростовский государственный экономический  университет (РИНХ)»      Отчет о работе  лаборатории «Здоровьесбережения и активации резервных возможностей человека» </vt:lpstr>
      <vt:lpstr>Учебная деятельность</vt:lpstr>
      <vt:lpstr>Научно-исследовательская деятельность Студенческая наука                                </vt:lpstr>
      <vt:lpstr>Научно-исследовательская деятельность Студенческая наука                                </vt:lpstr>
      <vt:lpstr>Научно-исследовательская деятельность Студенческая наука                                </vt:lpstr>
      <vt:lpstr>Научно-исследовательская деятельность Студенческая наука                                </vt:lpstr>
      <vt:lpstr>Научно-исследовательская деятельность Профессорско-преподавательский состав                                 </vt:lpstr>
      <vt:lpstr>Профориентационная работа</vt:lpstr>
      <vt:lpstr>Лабораторный день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Женя</cp:lastModifiedBy>
  <cp:revision>57</cp:revision>
  <dcterms:created xsi:type="dcterms:W3CDTF">2020-05-10T20:12:40Z</dcterms:created>
  <dcterms:modified xsi:type="dcterms:W3CDTF">2020-06-01T07:41:48Z</dcterms:modified>
</cp:coreProperties>
</file>