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theme/themeOverride1.xml" ContentType="application/vnd.openxmlformats-officedocument.themeOverride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8" r:id="rId2"/>
    <p:sldId id="273" r:id="rId3"/>
    <p:sldId id="272" r:id="rId4"/>
    <p:sldId id="274" r:id="rId5"/>
    <p:sldId id="275" r:id="rId6"/>
    <p:sldId id="281" r:id="rId7"/>
    <p:sldId id="282" r:id="rId8"/>
    <p:sldId id="290" r:id="rId9"/>
    <p:sldId id="283" r:id="rId10"/>
    <p:sldId id="269" r:id="rId11"/>
    <p:sldId id="284" r:id="rId12"/>
    <p:sldId id="288" r:id="rId13"/>
    <p:sldId id="285" r:id="rId14"/>
    <p:sldId id="286" r:id="rId15"/>
    <p:sldId id="287" r:id="rId16"/>
    <p:sldId id="291" r:id="rId17"/>
    <p:sldId id="280" r:id="rId18"/>
    <p:sldId id="292" r:id="rId19"/>
    <p:sldId id="293" r:id="rId20"/>
    <p:sldId id="294" r:id="rId21"/>
    <p:sldId id="277" r:id="rId22"/>
    <p:sldId id="289" r:id="rId23"/>
    <p:sldId id="271" r:id="rId24"/>
    <p:sldId id="26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5742" autoAdjust="0"/>
  </p:normalViewPr>
  <p:slideViewPr>
    <p:cSldViewPr snapToGrid="0">
      <p:cViewPr varScale="1">
        <p:scale>
          <a:sx n="111" d="100"/>
          <a:sy n="111" d="100"/>
        </p:scale>
        <p:origin x="-5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Лист1!$B$2</c:f>
              <c:strCache>
                <c:ptCount val="1"/>
                <c:pt idx="0">
                  <c:v>январь</c:v>
                </c:pt>
              </c:strCache>
            </c:strRef>
          </c:tx>
          <c:cat>
            <c:numRef>
              <c:f>Лист1!$A$3:$A$8</c:f>
              <c:numCache>
                <c:formatCode>General</c:formatCode>
                <c:ptCount val="6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2010</c:v>
                </c:pt>
                <c:pt idx="5">
                  <c:v>2019</c:v>
                </c:pt>
              </c:numCache>
            </c:numRef>
          </c:cat>
          <c:val>
            <c:numRef>
              <c:f>Лист1!$B$3:$B$8</c:f>
              <c:numCache>
                <c:formatCode>General</c:formatCode>
                <c:ptCount val="6"/>
                <c:pt idx="0">
                  <c:v>-8.6</c:v>
                </c:pt>
                <c:pt idx="1">
                  <c:v>-4.5999999999999996</c:v>
                </c:pt>
                <c:pt idx="2">
                  <c:v>-2.4</c:v>
                </c:pt>
                <c:pt idx="3">
                  <c:v>-2.1</c:v>
                </c:pt>
                <c:pt idx="4">
                  <c:v>-1.6</c:v>
                </c:pt>
                <c:pt idx="5">
                  <c:v>-1.2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2C-744F-A64C-72A61CB5115B}"/>
            </c:ext>
          </c:extLst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июль</c:v>
                </c:pt>
              </c:strCache>
            </c:strRef>
          </c:tx>
          <c:cat>
            <c:numRef>
              <c:f>Лист1!$A$3:$A$8</c:f>
              <c:numCache>
                <c:formatCode>General</c:formatCode>
                <c:ptCount val="6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2010</c:v>
                </c:pt>
                <c:pt idx="5">
                  <c:v>2019</c:v>
                </c:pt>
              </c:numCache>
            </c:numRef>
          </c:cat>
          <c:val>
            <c:numRef>
              <c:f>Лист1!$C$3:$C$8</c:f>
              <c:numCache>
                <c:formatCode>General</c:formatCode>
                <c:ptCount val="6"/>
                <c:pt idx="0">
                  <c:v>19.3</c:v>
                </c:pt>
                <c:pt idx="1">
                  <c:v>20.2</c:v>
                </c:pt>
                <c:pt idx="2">
                  <c:v>20.6</c:v>
                </c:pt>
                <c:pt idx="3">
                  <c:v>23.3</c:v>
                </c:pt>
                <c:pt idx="4">
                  <c:v>24.7</c:v>
                </c:pt>
                <c:pt idx="5">
                  <c:v>26.2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61A-9943-8305-3E3695B4D321}"/>
            </c:ext>
          </c:extLst>
        </c:ser>
        <c:dLbls/>
        <c:axId val="112737280"/>
        <c:axId val="112763648"/>
      </c:barChart>
      <c:catAx>
        <c:axId val="112737280"/>
        <c:scaling>
          <c:orientation val="minMax"/>
        </c:scaling>
        <c:axPos val="b"/>
        <c:numFmt formatCode="General" sourceLinked="1"/>
        <c:tickLblPos val="nextTo"/>
        <c:crossAx val="112763648"/>
        <c:crosses val="autoZero"/>
        <c:auto val="1"/>
        <c:lblAlgn val="ctr"/>
        <c:lblOffset val="100"/>
      </c:catAx>
      <c:valAx>
        <c:axId val="112763648"/>
        <c:scaling>
          <c:orientation val="minMax"/>
        </c:scaling>
        <c:axPos val="l"/>
        <c:majorGridlines/>
        <c:numFmt formatCode="General" sourceLinked="1"/>
        <c:tickLblPos val="nextTo"/>
        <c:crossAx val="112737280"/>
        <c:crosses val="autoZero"/>
        <c:crossBetween val="between"/>
      </c:valAx>
    </c:plotArea>
    <c:legend>
      <c:legendPos val="r"/>
    </c:legend>
    <c:plotVisOnly val="1"/>
    <c:dispBlanksAs val="gap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199754-9F2F-4E3C-B944-7B97880B4F1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B82A94-2DDF-4A9C-9B40-2A0FE3385C57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Цель</a:t>
          </a:r>
          <a:endParaRPr lang="ru-RU" dirty="0"/>
        </a:p>
      </dgm:t>
    </dgm:pt>
    <dgm:pt modelId="{DBD64EE0-EC70-4AF8-83F6-21BCDA1914EE}" type="parTrans" cxnId="{A8EEE2FF-C688-4347-B9F2-B22E142DEBDD}">
      <dgm:prSet/>
      <dgm:spPr/>
      <dgm:t>
        <a:bodyPr/>
        <a:lstStyle/>
        <a:p>
          <a:endParaRPr lang="ru-RU"/>
        </a:p>
      </dgm:t>
    </dgm:pt>
    <dgm:pt modelId="{3F33706B-C2B9-4188-8B9D-34A6D9C4C1A4}" type="sibTrans" cxnId="{A8EEE2FF-C688-4347-B9F2-B22E142DEBDD}">
      <dgm:prSet/>
      <dgm:spPr/>
      <dgm:t>
        <a:bodyPr/>
        <a:lstStyle/>
        <a:p>
          <a:endParaRPr lang="ru-RU"/>
        </a:p>
      </dgm:t>
    </dgm:pt>
    <dgm:pt modelId="{A7037399-7579-4CCA-803F-3D70E459EC1F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расширение научно-исследовательской и методической работы преподавателей и студентов института по экологии и </a:t>
          </a:r>
          <a:r>
            <a:rPr lang="ru-RU" sz="20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техносферной</a:t>
          </a:r>
          <a:r>
            <a:rPr lang="ru-RU" sz="20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безопасности.</a:t>
          </a:r>
          <a:endParaRPr lang="ru-RU" sz="20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7F2BE7-9A69-4407-AFA0-DBD27DFD2AAD}" type="parTrans" cxnId="{F5AA52A1-1919-4547-BBE5-C5059F6E62EB}">
      <dgm:prSet/>
      <dgm:spPr/>
      <dgm:t>
        <a:bodyPr/>
        <a:lstStyle/>
        <a:p>
          <a:endParaRPr lang="ru-RU"/>
        </a:p>
      </dgm:t>
    </dgm:pt>
    <dgm:pt modelId="{511F2DDC-87E1-4B0F-8A33-A781E9A737C3}" type="sibTrans" cxnId="{F5AA52A1-1919-4547-BBE5-C5059F6E62EB}">
      <dgm:prSet/>
      <dgm:spPr/>
      <dgm:t>
        <a:bodyPr/>
        <a:lstStyle/>
        <a:p>
          <a:endParaRPr lang="ru-RU"/>
        </a:p>
      </dgm:t>
    </dgm:pt>
    <dgm:pt modelId="{768EDA9C-01D4-4B0F-A8EA-BFD8657B7071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Задачи</a:t>
          </a:r>
          <a:endParaRPr lang="ru-RU" dirty="0"/>
        </a:p>
      </dgm:t>
    </dgm:pt>
    <dgm:pt modelId="{ADFE323C-490F-48C3-A734-A300FA6C0E0C}" type="parTrans" cxnId="{38E61274-C823-44CC-B467-542113C48885}">
      <dgm:prSet/>
      <dgm:spPr/>
      <dgm:t>
        <a:bodyPr/>
        <a:lstStyle/>
        <a:p>
          <a:endParaRPr lang="ru-RU"/>
        </a:p>
      </dgm:t>
    </dgm:pt>
    <dgm:pt modelId="{BC50FC45-228B-408B-8A71-8670A2A83D0A}" type="sibTrans" cxnId="{38E61274-C823-44CC-B467-542113C48885}">
      <dgm:prSet/>
      <dgm:spPr/>
      <dgm:t>
        <a:bodyPr/>
        <a:lstStyle/>
        <a:p>
          <a:endParaRPr lang="ru-RU"/>
        </a:p>
      </dgm:t>
    </dgm:pt>
    <dgm:pt modelId="{187A5E75-7C9C-4B17-9344-DE87FA8FEC55}">
      <dgm:prSet phldrT="[Текст]" custT="1"/>
      <dgm:spPr/>
      <dgm:t>
        <a:bodyPr/>
        <a:lstStyle/>
        <a:p>
          <a:pPr algn="just"/>
          <a:r>
            <a:rPr lang="ru-RU" sz="1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изучение и обобщение инновационного опыта работы педагогических работников и студентов в области </a:t>
          </a:r>
          <a:r>
            <a:rPr lang="ru-RU" sz="14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экологизации</a:t>
          </a:r>
          <a:r>
            <a:rPr lang="ru-RU" sz="1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</a:t>
          </a:r>
          <a:endParaRPr lang="ru-RU" sz="14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52256-D6C3-4887-8372-342C5D6D109F}" type="parTrans" cxnId="{48ED0238-52E1-4040-9581-ED3938E8DE8D}">
      <dgm:prSet/>
      <dgm:spPr/>
      <dgm:t>
        <a:bodyPr/>
        <a:lstStyle/>
        <a:p>
          <a:endParaRPr lang="ru-RU"/>
        </a:p>
      </dgm:t>
    </dgm:pt>
    <dgm:pt modelId="{4884BCC8-093A-4FAD-90D1-1A8EE9497CEB}" type="sibTrans" cxnId="{48ED0238-52E1-4040-9581-ED3938E8DE8D}">
      <dgm:prSet/>
      <dgm:spPr/>
      <dgm:t>
        <a:bodyPr/>
        <a:lstStyle/>
        <a:p>
          <a:endParaRPr lang="ru-RU"/>
        </a:p>
      </dgm:t>
    </dgm:pt>
    <dgm:pt modelId="{7CB96CF0-324F-49D0-AE32-C53AD6E9723F}">
      <dgm:prSet custT="1"/>
      <dgm:spPr/>
      <dgm:t>
        <a:bodyPr/>
        <a:lstStyle/>
        <a:p>
          <a:pPr algn="just"/>
          <a:r>
            <a:rPr lang="ru-RU" sz="1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организация междисциплинарной учебно-исследовательской деятельности обучающихся экологической направленности;</a:t>
          </a:r>
          <a:endParaRPr lang="ru-RU" sz="14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9E98FC-1B9D-420C-A7E6-CDBDFBAACC7F}" type="parTrans" cxnId="{AA79CA59-F427-4DDB-A0B0-B95BAB488C23}">
      <dgm:prSet/>
      <dgm:spPr/>
      <dgm:t>
        <a:bodyPr/>
        <a:lstStyle/>
        <a:p>
          <a:endParaRPr lang="ru-RU"/>
        </a:p>
      </dgm:t>
    </dgm:pt>
    <dgm:pt modelId="{40B6593A-D490-4534-8F94-765BF86E82BF}" type="sibTrans" cxnId="{AA79CA59-F427-4DDB-A0B0-B95BAB488C23}">
      <dgm:prSet/>
      <dgm:spPr/>
      <dgm:t>
        <a:bodyPr/>
        <a:lstStyle/>
        <a:p>
          <a:endParaRPr lang="ru-RU"/>
        </a:p>
      </dgm:t>
    </dgm:pt>
    <dgm:pt modelId="{D5638AD1-2148-4C93-87A0-1CC1716CE0BE}">
      <dgm:prSet custT="1"/>
      <dgm:spPr/>
      <dgm:t>
        <a:bodyPr/>
        <a:lstStyle/>
        <a:p>
          <a:pPr algn="just"/>
          <a:r>
            <a:rPr lang="ru-RU" sz="1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углубление и расширение образовательных связей лаборатории с вузами, исследовательскими и другими организациями, способствующих формированию и расширению пространства экологического образования обучающихся;</a:t>
          </a:r>
          <a:endParaRPr lang="ru-RU" sz="14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55D86-698B-48D6-939F-AE9F15062BDF}" type="parTrans" cxnId="{F1EF6C1F-97EB-4703-A070-B56317D56BCA}">
      <dgm:prSet/>
      <dgm:spPr/>
      <dgm:t>
        <a:bodyPr/>
        <a:lstStyle/>
        <a:p>
          <a:endParaRPr lang="ru-RU"/>
        </a:p>
      </dgm:t>
    </dgm:pt>
    <dgm:pt modelId="{67800762-649C-40F2-A159-3F3EC5264D74}" type="sibTrans" cxnId="{F1EF6C1F-97EB-4703-A070-B56317D56BCA}">
      <dgm:prSet/>
      <dgm:spPr/>
      <dgm:t>
        <a:bodyPr/>
        <a:lstStyle/>
        <a:p>
          <a:endParaRPr lang="ru-RU"/>
        </a:p>
      </dgm:t>
    </dgm:pt>
    <dgm:pt modelId="{AE77C3A2-E4F3-440C-B457-CC6789474037}">
      <dgm:prSet custT="1"/>
      <dgm:spPr/>
      <dgm:t>
        <a:bodyPr/>
        <a:lstStyle/>
        <a:p>
          <a:pPr algn="just"/>
          <a:r>
            <a:rPr lang="ru-RU" sz="1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системы информационного сопровождения и трансляции инновационного опыта по проблемам экологического образования;</a:t>
          </a:r>
          <a:endParaRPr lang="ru-RU" sz="14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8C89D0-C139-4C10-924C-D5E3C91DCDE3}" type="parTrans" cxnId="{482CC0EA-96F9-4049-A2D1-D583BED39F2D}">
      <dgm:prSet/>
      <dgm:spPr/>
      <dgm:t>
        <a:bodyPr/>
        <a:lstStyle/>
        <a:p>
          <a:endParaRPr lang="ru-RU"/>
        </a:p>
      </dgm:t>
    </dgm:pt>
    <dgm:pt modelId="{95E85007-02A2-4023-9D7D-E152B9732273}" type="sibTrans" cxnId="{482CC0EA-96F9-4049-A2D1-D583BED39F2D}">
      <dgm:prSet/>
      <dgm:spPr/>
      <dgm:t>
        <a:bodyPr/>
        <a:lstStyle/>
        <a:p>
          <a:endParaRPr lang="ru-RU"/>
        </a:p>
      </dgm:t>
    </dgm:pt>
    <dgm:pt modelId="{D5184071-A01A-4789-91D7-09F6107D013C}">
      <dgm:prSet custT="1"/>
      <dgm:spPr/>
      <dgm:t>
        <a:bodyPr/>
        <a:lstStyle/>
        <a:p>
          <a:pPr algn="just"/>
          <a:r>
            <a:rPr lang="ru-RU" sz="1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методической копилки интегрированных уроков по экологии и предметам естественно - научного, профессионального и гуманитарного циклов;</a:t>
          </a:r>
          <a:endParaRPr lang="ru-RU" sz="14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3B4658-34DC-4FC5-81E9-FF0AA5C4B080}" type="parTrans" cxnId="{6C2A69B1-4F69-4B83-AAD8-FA0C595C8503}">
      <dgm:prSet/>
      <dgm:spPr/>
      <dgm:t>
        <a:bodyPr/>
        <a:lstStyle/>
        <a:p>
          <a:endParaRPr lang="ru-RU"/>
        </a:p>
      </dgm:t>
    </dgm:pt>
    <dgm:pt modelId="{CEE82FA1-AF56-4E34-8AC4-482EECA0BE59}" type="sibTrans" cxnId="{6C2A69B1-4F69-4B83-AAD8-FA0C595C8503}">
      <dgm:prSet/>
      <dgm:spPr/>
      <dgm:t>
        <a:bodyPr/>
        <a:lstStyle/>
        <a:p>
          <a:endParaRPr lang="ru-RU"/>
        </a:p>
      </dgm:t>
    </dgm:pt>
    <dgm:pt modelId="{CDD4EAA9-5F39-4A5D-A9C1-0F27F1458C80}">
      <dgm:prSet custT="1"/>
      <dgm:spPr/>
      <dgm:t>
        <a:bodyPr/>
        <a:lstStyle/>
        <a:p>
          <a:pPr algn="just"/>
          <a:r>
            <a:rPr lang="ru-RU" sz="1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организация и проведение научных исследований по экологии и </a:t>
          </a:r>
          <a:r>
            <a:rPr lang="ru-RU" sz="14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техносферной</a:t>
          </a:r>
          <a:r>
            <a:rPr lang="ru-RU" sz="1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безопасности, получению научно значимых и практически важных результатов;</a:t>
          </a:r>
          <a:endParaRPr lang="ru-RU" sz="14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735685-2EAB-41EF-A8B9-88378668FF1C}" type="parTrans" cxnId="{82476B34-59E5-4B6A-8ACE-7A2F7D862579}">
      <dgm:prSet/>
      <dgm:spPr/>
      <dgm:t>
        <a:bodyPr/>
        <a:lstStyle/>
        <a:p>
          <a:endParaRPr lang="ru-RU"/>
        </a:p>
      </dgm:t>
    </dgm:pt>
    <dgm:pt modelId="{CF08114C-96C7-44DE-8AAC-E0A968ECD8E1}" type="sibTrans" cxnId="{82476B34-59E5-4B6A-8ACE-7A2F7D862579}">
      <dgm:prSet/>
      <dgm:spPr/>
      <dgm:t>
        <a:bodyPr/>
        <a:lstStyle/>
        <a:p>
          <a:endParaRPr lang="ru-RU"/>
        </a:p>
      </dgm:t>
    </dgm:pt>
    <dgm:pt modelId="{A108DA52-01B6-40C4-8323-52DEAD0BB0DD}">
      <dgm:prSet custT="1"/>
      <dgm:spPr/>
      <dgm:t>
        <a:bodyPr/>
        <a:lstStyle/>
        <a:p>
          <a:pPr algn="just"/>
          <a:r>
            <a:rPr lang="ru-RU" sz="1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привлечение к научно-исследовательским работам профессорско-преподавательского состава, студентов, магистрантов, аспирантов;</a:t>
          </a:r>
          <a:endParaRPr lang="ru-RU" sz="14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21DAA-79A8-4DB0-A02F-3BED270DE569}" type="parTrans" cxnId="{3A336344-3A09-4CF6-92E0-B34E644CA2D8}">
      <dgm:prSet/>
      <dgm:spPr/>
      <dgm:t>
        <a:bodyPr/>
        <a:lstStyle/>
        <a:p>
          <a:endParaRPr lang="ru-RU"/>
        </a:p>
      </dgm:t>
    </dgm:pt>
    <dgm:pt modelId="{632F1134-7EA7-4277-BE7B-757E44FC3C44}" type="sibTrans" cxnId="{3A336344-3A09-4CF6-92E0-B34E644CA2D8}">
      <dgm:prSet/>
      <dgm:spPr/>
      <dgm:t>
        <a:bodyPr/>
        <a:lstStyle/>
        <a:p>
          <a:endParaRPr lang="ru-RU"/>
        </a:p>
      </dgm:t>
    </dgm:pt>
    <dgm:pt modelId="{5A99D7F5-BB7B-4B46-BFA6-ADF1852785A5}">
      <dgm:prSet custT="1"/>
      <dgm:spPr/>
      <dgm:t>
        <a:bodyPr/>
        <a:lstStyle/>
        <a:p>
          <a:pPr algn="just"/>
          <a:r>
            <a:rPr lang="ru-RU" sz="1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осуществление научно-исследовательских работ по </a:t>
          </a:r>
          <a:r>
            <a:rPr lang="ru-RU" sz="14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техносферной</a:t>
          </a:r>
          <a:r>
            <a:rPr lang="ru-RU" sz="1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безопасности;</a:t>
          </a:r>
          <a:endParaRPr lang="ru-RU" sz="14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BD98C2-E9A9-4309-A2FD-0D6BB3ACC642}" type="parTrans" cxnId="{C9E9D6DD-36B9-4CB5-BE29-79F38C4DD51A}">
      <dgm:prSet/>
      <dgm:spPr/>
      <dgm:t>
        <a:bodyPr/>
        <a:lstStyle/>
        <a:p>
          <a:endParaRPr lang="ru-RU"/>
        </a:p>
      </dgm:t>
    </dgm:pt>
    <dgm:pt modelId="{B2EA0FE7-4856-4D4A-B172-4C959A6BB628}" type="sibTrans" cxnId="{C9E9D6DD-36B9-4CB5-BE29-79F38C4DD51A}">
      <dgm:prSet/>
      <dgm:spPr/>
      <dgm:t>
        <a:bodyPr/>
        <a:lstStyle/>
        <a:p>
          <a:endParaRPr lang="ru-RU"/>
        </a:p>
      </dgm:t>
    </dgm:pt>
    <dgm:pt modelId="{38DD2E52-5118-413C-B2E3-624FD97B386E}">
      <dgm:prSet custT="1"/>
      <dgm:spPr/>
      <dgm:t>
        <a:bodyPr/>
        <a:lstStyle/>
        <a:p>
          <a:pPr algn="just"/>
          <a:r>
            <a:rPr lang="ru-RU" sz="1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организация проведения научно-практических конференций, семинаров, совещаний и консультаций по проблемам </a:t>
          </a:r>
          <a:r>
            <a:rPr lang="ru-RU" sz="14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техносферной</a:t>
          </a:r>
          <a:r>
            <a:rPr lang="ru-RU" sz="1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безопасности и экологии на современном этапе;</a:t>
          </a:r>
          <a:endParaRPr lang="ru-RU" sz="14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2EA235-8F4F-49A2-930D-0375990C0205}" type="parTrans" cxnId="{C52C77DC-FF41-4DD5-8C49-571BB63460DA}">
      <dgm:prSet/>
      <dgm:spPr/>
      <dgm:t>
        <a:bodyPr/>
        <a:lstStyle/>
        <a:p>
          <a:endParaRPr lang="ru-RU"/>
        </a:p>
      </dgm:t>
    </dgm:pt>
    <dgm:pt modelId="{79BE9465-0F78-462F-A657-9E882541F2FD}" type="sibTrans" cxnId="{C52C77DC-FF41-4DD5-8C49-571BB63460DA}">
      <dgm:prSet/>
      <dgm:spPr/>
      <dgm:t>
        <a:bodyPr/>
        <a:lstStyle/>
        <a:p>
          <a:endParaRPr lang="ru-RU"/>
        </a:p>
      </dgm:t>
    </dgm:pt>
    <dgm:pt modelId="{314DF2E6-F76F-464C-8989-857BD7DCF757}">
      <dgm:prSet custT="1"/>
      <dgm:spPr/>
      <dgm:t>
        <a:bodyPr/>
        <a:lstStyle/>
        <a:p>
          <a:pPr algn="just"/>
          <a:r>
            <a:rPr lang="ru-RU" sz="1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пропаганда и распространение экологических знаний.</a:t>
          </a:r>
          <a:endParaRPr lang="ru-RU" sz="14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AA8A4C-86AD-4778-B558-411E57BFB743}" type="parTrans" cxnId="{4C3D731F-D487-41EA-8617-1D1ECD3B38F7}">
      <dgm:prSet/>
      <dgm:spPr/>
      <dgm:t>
        <a:bodyPr/>
        <a:lstStyle/>
        <a:p>
          <a:endParaRPr lang="ru-RU"/>
        </a:p>
      </dgm:t>
    </dgm:pt>
    <dgm:pt modelId="{65176A34-753D-4F50-86B3-F4ABF442367C}" type="sibTrans" cxnId="{4C3D731F-D487-41EA-8617-1D1ECD3B38F7}">
      <dgm:prSet/>
      <dgm:spPr/>
      <dgm:t>
        <a:bodyPr/>
        <a:lstStyle/>
        <a:p>
          <a:endParaRPr lang="ru-RU"/>
        </a:p>
      </dgm:t>
    </dgm:pt>
    <dgm:pt modelId="{76CE239B-C717-497A-8908-62FBE52C4629}" type="pres">
      <dgm:prSet presAssocID="{9B199754-9F2F-4E3C-B944-7B97880B4F1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0A8F93-E586-4808-8728-EA4D4CBE8577}" type="pres">
      <dgm:prSet presAssocID="{74B82A94-2DDF-4A9C-9B40-2A0FE3385C57}" presName="composite" presStyleCnt="0"/>
      <dgm:spPr/>
    </dgm:pt>
    <dgm:pt modelId="{D33823E9-25C3-4022-BA1B-0947E0B69C43}" type="pres">
      <dgm:prSet presAssocID="{74B82A94-2DDF-4A9C-9B40-2A0FE3385C57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825D9-F111-4154-A9AA-9EAE1077C065}" type="pres">
      <dgm:prSet presAssocID="{74B82A94-2DDF-4A9C-9B40-2A0FE3385C57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13F8E4-D05D-4064-947E-31DEC5AB44DF}" type="pres">
      <dgm:prSet presAssocID="{3F33706B-C2B9-4188-8B9D-34A6D9C4C1A4}" presName="sp" presStyleCnt="0"/>
      <dgm:spPr/>
    </dgm:pt>
    <dgm:pt modelId="{53C2D3F7-5FE8-4817-9851-7725F709D57C}" type="pres">
      <dgm:prSet presAssocID="{768EDA9C-01D4-4B0F-A8EA-BFD8657B7071}" presName="composite" presStyleCnt="0"/>
      <dgm:spPr/>
    </dgm:pt>
    <dgm:pt modelId="{D42A5E8B-0501-4D2F-9B73-735D64C30B1F}" type="pres">
      <dgm:prSet presAssocID="{768EDA9C-01D4-4B0F-A8EA-BFD8657B7071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B0B9EC-B311-40F1-9754-4C93F64489B5}" type="pres">
      <dgm:prSet presAssocID="{768EDA9C-01D4-4B0F-A8EA-BFD8657B7071}" presName="descendantText" presStyleLbl="alignAcc1" presStyleIdx="1" presStyleCnt="2" custScaleX="98696" custScaleY="394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ED0238-52E1-4040-9581-ED3938E8DE8D}" srcId="{768EDA9C-01D4-4B0F-A8EA-BFD8657B7071}" destId="{187A5E75-7C9C-4B17-9344-DE87FA8FEC55}" srcOrd="0" destOrd="0" parTransId="{8B652256-D6C3-4887-8372-342C5D6D109F}" sibTransId="{4884BCC8-093A-4FAD-90D1-1A8EE9497CEB}"/>
    <dgm:cxn modelId="{BD66DBD0-8826-4C1B-9BAC-18EE6F200FAC}" type="presOf" srcId="{768EDA9C-01D4-4B0F-A8EA-BFD8657B7071}" destId="{D42A5E8B-0501-4D2F-9B73-735D64C30B1F}" srcOrd="0" destOrd="0" presId="urn:microsoft.com/office/officeart/2005/8/layout/chevron2"/>
    <dgm:cxn modelId="{38E61274-C823-44CC-B467-542113C48885}" srcId="{9B199754-9F2F-4E3C-B944-7B97880B4F10}" destId="{768EDA9C-01D4-4B0F-A8EA-BFD8657B7071}" srcOrd="1" destOrd="0" parTransId="{ADFE323C-490F-48C3-A734-A300FA6C0E0C}" sibTransId="{BC50FC45-228B-408B-8A71-8670A2A83D0A}"/>
    <dgm:cxn modelId="{F1EF6C1F-97EB-4703-A070-B56317D56BCA}" srcId="{768EDA9C-01D4-4B0F-A8EA-BFD8657B7071}" destId="{D5638AD1-2148-4C93-87A0-1CC1716CE0BE}" srcOrd="2" destOrd="0" parTransId="{CE755D86-698B-48D6-939F-AE9F15062BDF}" sibTransId="{67800762-649C-40F2-A159-3F3EC5264D74}"/>
    <dgm:cxn modelId="{060F90A9-8DDC-4CE6-ACB0-77D85EEFAD18}" type="presOf" srcId="{38DD2E52-5118-413C-B2E3-624FD97B386E}" destId="{97B0B9EC-B311-40F1-9754-4C93F64489B5}" srcOrd="0" destOrd="8" presId="urn:microsoft.com/office/officeart/2005/8/layout/chevron2"/>
    <dgm:cxn modelId="{F5AA52A1-1919-4547-BBE5-C5059F6E62EB}" srcId="{74B82A94-2DDF-4A9C-9B40-2A0FE3385C57}" destId="{A7037399-7579-4CCA-803F-3D70E459EC1F}" srcOrd="0" destOrd="0" parTransId="{C77F2BE7-9A69-4407-AFA0-DBD27DFD2AAD}" sibTransId="{511F2DDC-87E1-4B0F-8A33-A781E9A737C3}"/>
    <dgm:cxn modelId="{89132D8C-ED1B-4506-89FC-B2840A4F3E15}" type="presOf" srcId="{7CB96CF0-324F-49D0-AE32-C53AD6E9723F}" destId="{97B0B9EC-B311-40F1-9754-4C93F64489B5}" srcOrd="0" destOrd="1" presId="urn:microsoft.com/office/officeart/2005/8/layout/chevron2"/>
    <dgm:cxn modelId="{C128EFF9-E781-43E0-9A81-779ADA6C2802}" type="presOf" srcId="{187A5E75-7C9C-4B17-9344-DE87FA8FEC55}" destId="{97B0B9EC-B311-40F1-9754-4C93F64489B5}" srcOrd="0" destOrd="0" presId="urn:microsoft.com/office/officeart/2005/8/layout/chevron2"/>
    <dgm:cxn modelId="{4C3D731F-D487-41EA-8617-1D1ECD3B38F7}" srcId="{768EDA9C-01D4-4B0F-A8EA-BFD8657B7071}" destId="{314DF2E6-F76F-464C-8989-857BD7DCF757}" srcOrd="9" destOrd="0" parTransId="{79AA8A4C-86AD-4778-B558-411E57BFB743}" sibTransId="{65176A34-753D-4F50-86B3-F4ABF442367C}"/>
    <dgm:cxn modelId="{82476B34-59E5-4B6A-8ACE-7A2F7D862579}" srcId="{768EDA9C-01D4-4B0F-A8EA-BFD8657B7071}" destId="{CDD4EAA9-5F39-4A5D-A9C1-0F27F1458C80}" srcOrd="5" destOrd="0" parTransId="{A6735685-2EAB-41EF-A8B9-88378668FF1C}" sibTransId="{CF08114C-96C7-44DE-8AAC-E0A968ECD8E1}"/>
    <dgm:cxn modelId="{C9E9D6DD-36B9-4CB5-BE29-79F38C4DD51A}" srcId="{768EDA9C-01D4-4B0F-A8EA-BFD8657B7071}" destId="{5A99D7F5-BB7B-4B46-BFA6-ADF1852785A5}" srcOrd="7" destOrd="0" parTransId="{6EBD98C2-E9A9-4309-A2FD-0D6BB3ACC642}" sibTransId="{B2EA0FE7-4856-4D4A-B172-4C959A6BB628}"/>
    <dgm:cxn modelId="{7236E2A7-7EF1-4B01-A37D-34360B87D01C}" type="presOf" srcId="{CDD4EAA9-5F39-4A5D-A9C1-0F27F1458C80}" destId="{97B0B9EC-B311-40F1-9754-4C93F64489B5}" srcOrd="0" destOrd="5" presId="urn:microsoft.com/office/officeart/2005/8/layout/chevron2"/>
    <dgm:cxn modelId="{A8EEE2FF-C688-4347-B9F2-B22E142DEBDD}" srcId="{9B199754-9F2F-4E3C-B944-7B97880B4F10}" destId="{74B82A94-2DDF-4A9C-9B40-2A0FE3385C57}" srcOrd="0" destOrd="0" parTransId="{DBD64EE0-EC70-4AF8-83F6-21BCDA1914EE}" sibTransId="{3F33706B-C2B9-4188-8B9D-34A6D9C4C1A4}"/>
    <dgm:cxn modelId="{6C2A69B1-4F69-4B83-AAD8-FA0C595C8503}" srcId="{768EDA9C-01D4-4B0F-A8EA-BFD8657B7071}" destId="{D5184071-A01A-4789-91D7-09F6107D013C}" srcOrd="4" destOrd="0" parTransId="{203B4658-34DC-4FC5-81E9-FF0AA5C4B080}" sibTransId="{CEE82FA1-AF56-4E34-8AC4-482EECA0BE59}"/>
    <dgm:cxn modelId="{C52C77DC-FF41-4DD5-8C49-571BB63460DA}" srcId="{768EDA9C-01D4-4B0F-A8EA-BFD8657B7071}" destId="{38DD2E52-5118-413C-B2E3-624FD97B386E}" srcOrd="8" destOrd="0" parTransId="{DE2EA235-8F4F-49A2-930D-0375990C0205}" sibTransId="{79BE9465-0F78-462F-A657-9E882541F2FD}"/>
    <dgm:cxn modelId="{71986DAB-1D5F-475E-AE62-9A3E5D4E2E06}" type="presOf" srcId="{AE77C3A2-E4F3-440C-B457-CC6789474037}" destId="{97B0B9EC-B311-40F1-9754-4C93F64489B5}" srcOrd="0" destOrd="3" presId="urn:microsoft.com/office/officeart/2005/8/layout/chevron2"/>
    <dgm:cxn modelId="{24633679-1875-4F97-9973-632F31FD23C8}" type="presOf" srcId="{314DF2E6-F76F-464C-8989-857BD7DCF757}" destId="{97B0B9EC-B311-40F1-9754-4C93F64489B5}" srcOrd="0" destOrd="9" presId="urn:microsoft.com/office/officeart/2005/8/layout/chevron2"/>
    <dgm:cxn modelId="{C53C2DE2-ACDE-4A42-85F5-1AA9C035ACD5}" type="presOf" srcId="{74B82A94-2DDF-4A9C-9B40-2A0FE3385C57}" destId="{D33823E9-25C3-4022-BA1B-0947E0B69C43}" srcOrd="0" destOrd="0" presId="urn:microsoft.com/office/officeart/2005/8/layout/chevron2"/>
    <dgm:cxn modelId="{0C6DE5B3-4A34-49DD-80FE-33BA7D01244C}" type="presOf" srcId="{9B199754-9F2F-4E3C-B944-7B97880B4F10}" destId="{76CE239B-C717-497A-8908-62FBE52C4629}" srcOrd="0" destOrd="0" presId="urn:microsoft.com/office/officeart/2005/8/layout/chevron2"/>
    <dgm:cxn modelId="{4F32FF9D-4C19-48E4-A942-5B9F523260AA}" type="presOf" srcId="{5A99D7F5-BB7B-4B46-BFA6-ADF1852785A5}" destId="{97B0B9EC-B311-40F1-9754-4C93F64489B5}" srcOrd="0" destOrd="7" presId="urn:microsoft.com/office/officeart/2005/8/layout/chevron2"/>
    <dgm:cxn modelId="{3A336344-3A09-4CF6-92E0-B34E644CA2D8}" srcId="{768EDA9C-01D4-4B0F-A8EA-BFD8657B7071}" destId="{A108DA52-01B6-40C4-8323-52DEAD0BB0DD}" srcOrd="6" destOrd="0" parTransId="{51421DAA-79A8-4DB0-A02F-3BED270DE569}" sibTransId="{632F1134-7EA7-4277-BE7B-757E44FC3C44}"/>
    <dgm:cxn modelId="{AA79CA59-F427-4DDB-A0B0-B95BAB488C23}" srcId="{768EDA9C-01D4-4B0F-A8EA-BFD8657B7071}" destId="{7CB96CF0-324F-49D0-AE32-C53AD6E9723F}" srcOrd="1" destOrd="0" parTransId="{759E98FC-1B9D-420C-A7E6-CDBDFBAACC7F}" sibTransId="{40B6593A-D490-4534-8F94-765BF86E82BF}"/>
    <dgm:cxn modelId="{45919528-6DF6-4B58-8F59-3A357387A5A7}" type="presOf" srcId="{D5184071-A01A-4789-91D7-09F6107D013C}" destId="{97B0B9EC-B311-40F1-9754-4C93F64489B5}" srcOrd="0" destOrd="4" presId="urn:microsoft.com/office/officeart/2005/8/layout/chevron2"/>
    <dgm:cxn modelId="{1AB444FD-880D-480B-84C0-96DD0A10DA69}" type="presOf" srcId="{D5638AD1-2148-4C93-87A0-1CC1716CE0BE}" destId="{97B0B9EC-B311-40F1-9754-4C93F64489B5}" srcOrd="0" destOrd="2" presId="urn:microsoft.com/office/officeart/2005/8/layout/chevron2"/>
    <dgm:cxn modelId="{517BD844-CF7C-49D7-89A6-A8FB27747F75}" type="presOf" srcId="{A108DA52-01B6-40C4-8323-52DEAD0BB0DD}" destId="{97B0B9EC-B311-40F1-9754-4C93F64489B5}" srcOrd="0" destOrd="6" presId="urn:microsoft.com/office/officeart/2005/8/layout/chevron2"/>
    <dgm:cxn modelId="{482CC0EA-96F9-4049-A2D1-D583BED39F2D}" srcId="{768EDA9C-01D4-4B0F-A8EA-BFD8657B7071}" destId="{AE77C3A2-E4F3-440C-B457-CC6789474037}" srcOrd="3" destOrd="0" parTransId="{C48C89D0-C139-4C10-924C-D5E3C91DCDE3}" sibTransId="{95E85007-02A2-4023-9D7D-E152B9732273}"/>
    <dgm:cxn modelId="{ABC54B65-1FCF-4214-9830-61506182BF43}" type="presOf" srcId="{A7037399-7579-4CCA-803F-3D70E459EC1F}" destId="{975825D9-F111-4154-A9AA-9EAE1077C065}" srcOrd="0" destOrd="0" presId="urn:microsoft.com/office/officeart/2005/8/layout/chevron2"/>
    <dgm:cxn modelId="{1B4010FD-C014-4D40-9BF9-E1840EBF44ED}" type="presParOf" srcId="{76CE239B-C717-497A-8908-62FBE52C4629}" destId="{8A0A8F93-E586-4808-8728-EA4D4CBE8577}" srcOrd="0" destOrd="0" presId="urn:microsoft.com/office/officeart/2005/8/layout/chevron2"/>
    <dgm:cxn modelId="{DD5155C5-631F-430C-8413-2796F0A331DB}" type="presParOf" srcId="{8A0A8F93-E586-4808-8728-EA4D4CBE8577}" destId="{D33823E9-25C3-4022-BA1B-0947E0B69C43}" srcOrd="0" destOrd="0" presId="urn:microsoft.com/office/officeart/2005/8/layout/chevron2"/>
    <dgm:cxn modelId="{695EA297-5F74-4909-B398-F2AF566D12FC}" type="presParOf" srcId="{8A0A8F93-E586-4808-8728-EA4D4CBE8577}" destId="{975825D9-F111-4154-A9AA-9EAE1077C065}" srcOrd="1" destOrd="0" presId="urn:microsoft.com/office/officeart/2005/8/layout/chevron2"/>
    <dgm:cxn modelId="{F6D09CF2-F908-4081-BC67-CBE47A3724FF}" type="presParOf" srcId="{76CE239B-C717-497A-8908-62FBE52C4629}" destId="{6213F8E4-D05D-4064-947E-31DEC5AB44DF}" srcOrd="1" destOrd="0" presId="urn:microsoft.com/office/officeart/2005/8/layout/chevron2"/>
    <dgm:cxn modelId="{9D53A6AC-4E0C-4C4C-ACE2-380A17FB0E10}" type="presParOf" srcId="{76CE239B-C717-497A-8908-62FBE52C4629}" destId="{53C2D3F7-5FE8-4817-9851-7725F709D57C}" srcOrd="2" destOrd="0" presId="urn:microsoft.com/office/officeart/2005/8/layout/chevron2"/>
    <dgm:cxn modelId="{BD063811-1772-40DD-A928-D12C422F56DC}" type="presParOf" srcId="{53C2D3F7-5FE8-4817-9851-7725F709D57C}" destId="{D42A5E8B-0501-4D2F-9B73-735D64C30B1F}" srcOrd="0" destOrd="0" presId="urn:microsoft.com/office/officeart/2005/8/layout/chevron2"/>
    <dgm:cxn modelId="{182201EB-5A68-4416-B877-99ED35BBCBDA}" type="presParOf" srcId="{53C2D3F7-5FE8-4817-9851-7725F709D57C}" destId="{97B0B9EC-B311-40F1-9754-4C93F64489B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55C1FA-63E9-42FE-BE53-2FE3A054B51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C6A2FA-CAFC-4584-8C04-2324AE9270DE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Мониторинг состояния окружающей среды и </a:t>
          </a:r>
          <a:r>
            <a:rPr lang="ru-RU" sz="18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техносферы</a:t>
          </a:r>
          <a:r>
            <a:rPr lang="ru-RU" sz="18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18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3040D1-D7F6-4DCE-8D8D-CA4D9F88F450}" type="parTrans" cxnId="{393BE1BD-1107-401A-8CB2-40A9E9170323}">
      <dgm:prSet/>
      <dgm:spPr/>
      <dgm:t>
        <a:bodyPr/>
        <a:lstStyle/>
        <a:p>
          <a:endParaRPr lang="ru-RU"/>
        </a:p>
      </dgm:t>
    </dgm:pt>
    <dgm:pt modelId="{E4C26E85-9718-4630-8116-5CBE138E699E}" type="sibTrans" cxnId="{393BE1BD-1107-401A-8CB2-40A9E9170323}">
      <dgm:prSet/>
      <dgm:spPr/>
      <dgm:t>
        <a:bodyPr/>
        <a:lstStyle/>
        <a:p>
          <a:endParaRPr lang="ru-RU"/>
        </a:p>
      </dgm:t>
    </dgm:pt>
    <dgm:pt modelId="{66F35373-E451-42CB-84D4-B88B5AE45282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Проведение фундаментальных и прикладных исследований в области экологии и </a:t>
          </a:r>
          <a:r>
            <a:rPr lang="ru-RU" sz="18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техносферной</a:t>
          </a:r>
          <a:r>
            <a:rPr lang="ru-RU" sz="18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безопасности.</a:t>
          </a:r>
          <a:endParaRPr lang="ru-RU" sz="18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68DD3B-1DCE-4507-987D-A254FF3581A4}" type="parTrans" cxnId="{12806422-338A-4E15-8140-F41871A7206A}">
      <dgm:prSet/>
      <dgm:spPr/>
      <dgm:t>
        <a:bodyPr/>
        <a:lstStyle/>
        <a:p>
          <a:endParaRPr lang="ru-RU"/>
        </a:p>
      </dgm:t>
    </dgm:pt>
    <dgm:pt modelId="{B99B8F5E-96C0-4209-911C-6E2D6C6886CA}" type="sibTrans" cxnId="{12806422-338A-4E15-8140-F41871A7206A}">
      <dgm:prSet/>
      <dgm:spPr/>
      <dgm:t>
        <a:bodyPr/>
        <a:lstStyle/>
        <a:p>
          <a:endParaRPr lang="ru-RU"/>
        </a:p>
      </dgm:t>
    </dgm:pt>
    <dgm:pt modelId="{D87D3016-AEF4-44CB-B9C5-728D7D609FAA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A59973EC-56FB-426D-BF43-D494A90AB613}" type="parTrans" cxnId="{88B85E99-1FC1-45C2-AD77-46CF7439CA6C}">
      <dgm:prSet/>
      <dgm:spPr/>
      <dgm:t>
        <a:bodyPr/>
        <a:lstStyle/>
        <a:p>
          <a:endParaRPr lang="ru-RU"/>
        </a:p>
      </dgm:t>
    </dgm:pt>
    <dgm:pt modelId="{5BB7BCE6-33B0-4E85-916F-4146199A8455}" type="sibTrans" cxnId="{88B85E99-1FC1-45C2-AD77-46CF7439CA6C}">
      <dgm:prSet/>
      <dgm:spPr/>
      <dgm:t>
        <a:bodyPr/>
        <a:lstStyle/>
        <a:p>
          <a:endParaRPr lang="ru-RU"/>
        </a:p>
      </dgm:t>
    </dgm:pt>
    <dgm:pt modelId="{3C46CE82-8D21-48F7-AD24-598E07EDAB9A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Организация и проведение семинаров, научно-практических конференций, интегрированных уроков по экологии, консультирование и сопровождение экологической проектной деятельности образовательных учреждений.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DCE7DC-B389-4F7E-9091-B12EE98662F4}" type="parTrans" cxnId="{1D2FA3AB-4B3D-45EB-83CD-5D37D4D4DBFA}">
      <dgm:prSet/>
      <dgm:spPr/>
      <dgm:t>
        <a:bodyPr/>
        <a:lstStyle/>
        <a:p>
          <a:endParaRPr lang="ru-RU"/>
        </a:p>
      </dgm:t>
    </dgm:pt>
    <dgm:pt modelId="{8B1CF954-4D34-4990-8527-A29727C2F94C}" type="sibTrans" cxnId="{1D2FA3AB-4B3D-45EB-83CD-5D37D4D4DBFA}">
      <dgm:prSet/>
      <dgm:spPr/>
      <dgm:t>
        <a:bodyPr/>
        <a:lstStyle/>
        <a:p>
          <a:endParaRPr lang="ru-RU"/>
        </a:p>
      </dgm:t>
    </dgm:pt>
    <dgm:pt modelId="{DA192172-AC13-4B68-90A8-193947946AD7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F5EEA360-08B9-4C25-AC86-45DEF6795E16}" type="parTrans" cxnId="{25F02C8D-9764-4207-A3C6-A6FB78A4C40C}">
      <dgm:prSet/>
      <dgm:spPr/>
      <dgm:t>
        <a:bodyPr/>
        <a:lstStyle/>
        <a:p>
          <a:endParaRPr lang="ru-RU"/>
        </a:p>
      </dgm:t>
    </dgm:pt>
    <dgm:pt modelId="{E6ABDCB8-DB30-43F7-86F9-41FD351E3EE9}" type="sibTrans" cxnId="{25F02C8D-9764-4207-A3C6-A6FB78A4C40C}">
      <dgm:prSet/>
      <dgm:spPr/>
      <dgm:t>
        <a:bodyPr/>
        <a:lstStyle/>
        <a:p>
          <a:endParaRPr lang="ru-RU"/>
        </a:p>
      </dgm:t>
    </dgm:pt>
    <dgm:pt modelId="{352B87D6-FBC1-46DF-8C77-62B622C8C3D0}">
      <dgm:prSet/>
      <dgm:spPr/>
      <dgm:t>
        <a:bodyPr/>
        <a:lstStyle/>
        <a:p>
          <a:endParaRPr lang="ru-RU"/>
        </a:p>
      </dgm:t>
    </dgm:pt>
    <dgm:pt modelId="{8E7D0380-6F5F-4514-B0F4-8B04751B672F}" type="parTrans" cxnId="{56B28311-4007-4D6E-BDD6-32178B54CB52}">
      <dgm:prSet/>
      <dgm:spPr/>
      <dgm:t>
        <a:bodyPr/>
        <a:lstStyle/>
        <a:p>
          <a:endParaRPr lang="ru-RU"/>
        </a:p>
      </dgm:t>
    </dgm:pt>
    <dgm:pt modelId="{286EDDBD-270C-438A-9C30-B7DBD361A4E7}" type="sibTrans" cxnId="{56B28311-4007-4D6E-BDD6-32178B54CB52}">
      <dgm:prSet/>
      <dgm:spPr/>
      <dgm:t>
        <a:bodyPr/>
        <a:lstStyle/>
        <a:p>
          <a:endParaRPr lang="ru-RU"/>
        </a:p>
      </dgm:t>
    </dgm:pt>
    <dgm:pt modelId="{E54AA013-D043-48D6-897F-9D38730BB364}">
      <dgm:prSet/>
      <dgm:spPr/>
      <dgm:t>
        <a:bodyPr/>
        <a:lstStyle/>
        <a:p>
          <a:endParaRPr lang="ru-RU"/>
        </a:p>
      </dgm:t>
    </dgm:pt>
    <dgm:pt modelId="{76A009D5-B03B-41FB-B3EA-CBD0D7EC6938}" type="parTrans" cxnId="{FE153709-50D8-4911-8A0D-B69E259B6404}">
      <dgm:prSet/>
      <dgm:spPr/>
      <dgm:t>
        <a:bodyPr/>
        <a:lstStyle/>
        <a:p>
          <a:endParaRPr lang="ru-RU"/>
        </a:p>
      </dgm:t>
    </dgm:pt>
    <dgm:pt modelId="{89B3B968-C6B0-4793-93C1-B5131606B8A3}" type="sibTrans" cxnId="{FE153709-50D8-4911-8A0D-B69E259B6404}">
      <dgm:prSet/>
      <dgm:spPr/>
      <dgm:t>
        <a:bodyPr/>
        <a:lstStyle/>
        <a:p>
          <a:endParaRPr lang="ru-RU"/>
        </a:p>
      </dgm:t>
    </dgm:pt>
    <dgm:pt modelId="{66B20CFC-7B19-4AB1-9C5E-C6F4C3E2483C}">
      <dgm:prSet/>
      <dgm:spPr/>
      <dgm:t>
        <a:bodyPr/>
        <a:lstStyle/>
        <a:p>
          <a:endParaRPr lang="ru-RU" dirty="0"/>
        </a:p>
      </dgm:t>
    </dgm:pt>
    <dgm:pt modelId="{4ECEFAB1-358E-43B8-9D45-2FA704D85FFF}" type="parTrans" cxnId="{97E66428-0BFA-43C5-8C2B-39EFC0F2ECBC}">
      <dgm:prSet/>
      <dgm:spPr/>
      <dgm:t>
        <a:bodyPr/>
        <a:lstStyle/>
        <a:p>
          <a:endParaRPr lang="ru-RU"/>
        </a:p>
      </dgm:t>
    </dgm:pt>
    <dgm:pt modelId="{98480743-3AB1-40CD-BFEF-84FDA1521ECF}" type="sibTrans" cxnId="{97E66428-0BFA-43C5-8C2B-39EFC0F2ECBC}">
      <dgm:prSet/>
      <dgm:spPr/>
      <dgm:t>
        <a:bodyPr/>
        <a:lstStyle/>
        <a:p>
          <a:endParaRPr lang="ru-RU"/>
        </a:p>
      </dgm:t>
    </dgm:pt>
    <dgm:pt modelId="{44663F5D-6428-4004-BCB2-C457613DB931}">
      <dgm:prSet/>
      <dgm:spPr/>
      <dgm:t>
        <a:bodyPr/>
        <a:lstStyle/>
        <a:p>
          <a:endParaRPr lang="ru-RU"/>
        </a:p>
      </dgm:t>
    </dgm:pt>
    <dgm:pt modelId="{36018BF1-0644-4BA9-9F43-45924BA7CC18}" type="parTrans" cxnId="{66C7644E-52BB-4990-BD4B-1B7764662322}">
      <dgm:prSet/>
      <dgm:spPr/>
      <dgm:t>
        <a:bodyPr/>
        <a:lstStyle/>
        <a:p>
          <a:endParaRPr lang="ru-RU"/>
        </a:p>
      </dgm:t>
    </dgm:pt>
    <dgm:pt modelId="{B1F97C82-9C52-42AE-B152-7A92FFC250B1}" type="sibTrans" cxnId="{66C7644E-52BB-4990-BD4B-1B7764662322}">
      <dgm:prSet/>
      <dgm:spPr/>
      <dgm:t>
        <a:bodyPr/>
        <a:lstStyle/>
        <a:p>
          <a:endParaRPr lang="ru-RU"/>
        </a:p>
      </dgm:t>
    </dgm:pt>
    <dgm:pt modelId="{4D0E2E97-F87E-4569-94F4-EE953E9197B5}">
      <dgm:prSet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Консультирование педагогов общеобразовательных школ и ДОО по вопросам формирования экологического сознания и экологического мышления у детей.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0F226-D2AB-461F-B670-6CCF530B3415}" type="parTrans" cxnId="{8AB61BA2-1A35-45C5-A0A7-59DF30B917BD}">
      <dgm:prSet/>
      <dgm:spPr/>
      <dgm:t>
        <a:bodyPr/>
        <a:lstStyle/>
        <a:p>
          <a:endParaRPr lang="ru-RU"/>
        </a:p>
      </dgm:t>
    </dgm:pt>
    <dgm:pt modelId="{71D9559E-9DBF-476C-BC45-052FE213D3BA}" type="sibTrans" cxnId="{8AB61BA2-1A35-45C5-A0A7-59DF30B917BD}">
      <dgm:prSet/>
      <dgm:spPr/>
      <dgm:t>
        <a:bodyPr/>
        <a:lstStyle/>
        <a:p>
          <a:endParaRPr lang="ru-RU"/>
        </a:p>
      </dgm:t>
    </dgm:pt>
    <dgm:pt modelId="{C8FB0702-D866-4984-8567-02BFDBA58BC3}">
      <dgm:prSet/>
      <dgm:spPr/>
      <dgm:t>
        <a:bodyPr/>
        <a:lstStyle/>
        <a:p>
          <a:endParaRPr lang="ru-RU" sz="1000" dirty="0"/>
        </a:p>
      </dgm:t>
    </dgm:pt>
    <dgm:pt modelId="{1CC8C883-DA4C-4EDA-8B62-54630EEE14FC}" type="parTrans" cxnId="{1DCB6350-3238-4335-8E83-332FBE70BDDB}">
      <dgm:prSet/>
      <dgm:spPr/>
      <dgm:t>
        <a:bodyPr/>
        <a:lstStyle/>
        <a:p>
          <a:endParaRPr lang="ru-RU"/>
        </a:p>
      </dgm:t>
    </dgm:pt>
    <dgm:pt modelId="{28B11BEE-26A5-42E2-B420-E2D68E959AF1}" type="sibTrans" cxnId="{1DCB6350-3238-4335-8E83-332FBE70BDDB}">
      <dgm:prSet/>
      <dgm:spPr/>
      <dgm:t>
        <a:bodyPr/>
        <a:lstStyle/>
        <a:p>
          <a:endParaRPr lang="ru-RU"/>
        </a:p>
      </dgm:t>
    </dgm:pt>
    <dgm:pt modelId="{6156334F-E183-490F-A203-3031EA916382}">
      <dgm:prSet/>
      <dgm:spPr/>
      <dgm:t>
        <a:bodyPr/>
        <a:lstStyle/>
        <a:p>
          <a:r>
            <a:rPr lang="ru-RU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Апробация и совершенствование новых форм и методов в области экологии и </a:t>
          </a:r>
          <a:r>
            <a:rPr lang="ru-RU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техносферной</a:t>
          </a:r>
          <a:r>
            <a:rPr lang="ru-RU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безопасности.</a:t>
          </a:r>
          <a:endParaRPr lang="ru-RU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82DA03-CEA4-44F2-9DEF-08C8615C7009}" type="parTrans" cxnId="{383457EC-926E-4266-9240-968A70E5F913}">
      <dgm:prSet/>
      <dgm:spPr/>
      <dgm:t>
        <a:bodyPr/>
        <a:lstStyle/>
        <a:p>
          <a:endParaRPr lang="ru-RU"/>
        </a:p>
      </dgm:t>
    </dgm:pt>
    <dgm:pt modelId="{1B206AEA-D2F1-43D6-AA12-4C4BF1FFF0AA}" type="sibTrans" cxnId="{383457EC-926E-4266-9240-968A70E5F913}">
      <dgm:prSet/>
      <dgm:spPr/>
      <dgm:t>
        <a:bodyPr/>
        <a:lstStyle/>
        <a:p>
          <a:endParaRPr lang="ru-RU"/>
        </a:p>
      </dgm:t>
    </dgm:pt>
    <dgm:pt modelId="{F4DEB399-A825-4C78-8180-0968170C53D3}">
      <dgm:prSet/>
      <dgm:spPr/>
      <dgm:t>
        <a:bodyPr/>
        <a:lstStyle/>
        <a:p>
          <a:r>
            <a:rPr lang="ru-RU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Экспериментальная студенческая деятельность.</a:t>
          </a:r>
          <a:endParaRPr lang="ru-RU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CE6239-2B02-4CD1-80AA-36C4BC84CA94}" type="parTrans" cxnId="{342EA9B5-D939-420D-A21A-045E96134E55}">
      <dgm:prSet/>
      <dgm:spPr/>
      <dgm:t>
        <a:bodyPr/>
        <a:lstStyle/>
        <a:p>
          <a:endParaRPr lang="ru-RU"/>
        </a:p>
      </dgm:t>
    </dgm:pt>
    <dgm:pt modelId="{6DEFE446-CCEA-4A05-ACDC-9175C3C8E123}" type="sibTrans" cxnId="{342EA9B5-D939-420D-A21A-045E96134E55}">
      <dgm:prSet/>
      <dgm:spPr/>
      <dgm:t>
        <a:bodyPr/>
        <a:lstStyle/>
        <a:p>
          <a:endParaRPr lang="ru-RU"/>
        </a:p>
      </dgm:t>
    </dgm:pt>
    <dgm:pt modelId="{2CBDA674-60BE-4E6D-AA94-064B1C4C348F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E098354C-E47F-44D2-B129-D1CE190CF2B7}" type="sibTrans" cxnId="{CCE4A133-482A-42C4-A9A1-76432FB9D0EF}">
      <dgm:prSet/>
      <dgm:spPr/>
      <dgm:t>
        <a:bodyPr/>
        <a:lstStyle/>
        <a:p>
          <a:endParaRPr lang="ru-RU"/>
        </a:p>
      </dgm:t>
    </dgm:pt>
    <dgm:pt modelId="{3BF92D66-FBF7-4A9C-BE8C-A38096F89853}" type="parTrans" cxnId="{CCE4A133-482A-42C4-A9A1-76432FB9D0EF}">
      <dgm:prSet/>
      <dgm:spPr/>
      <dgm:t>
        <a:bodyPr/>
        <a:lstStyle/>
        <a:p>
          <a:endParaRPr lang="ru-RU"/>
        </a:p>
      </dgm:t>
    </dgm:pt>
    <dgm:pt modelId="{CAD5291E-E224-4A62-8135-94BB73B3BCCB}">
      <dgm:prSet/>
      <dgm:spPr/>
      <dgm:t>
        <a:bodyPr/>
        <a:lstStyle/>
        <a:p>
          <a:r>
            <a:rPr lang="ru-RU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Совершенствование профессиональной подготовки преподавателей и студентов.</a:t>
          </a:r>
          <a:endParaRPr lang="ru-RU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B644BB-41C3-46E7-BD2A-BDB93AABDAEC}" type="parTrans" cxnId="{F784AD89-3069-4F9C-A791-F91FBE3224EE}">
      <dgm:prSet/>
      <dgm:spPr/>
      <dgm:t>
        <a:bodyPr/>
        <a:lstStyle/>
        <a:p>
          <a:endParaRPr lang="ru-RU"/>
        </a:p>
      </dgm:t>
    </dgm:pt>
    <dgm:pt modelId="{3AA2FDFE-2D7A-4A90-B879-B3781C53CEC3}" type="sibTrans" cxnId="{F784AD89-3069-4F9C-A791-F91FBE3224EE}">
      <dgm:prSet/>
      <dgm:spPr/>
      <dgm:t>
        <a:bodyPr/>
        <a:lstStyle/>
        <a:p>
          <a:endParaRPr lang="ru-RU"/>
        </a:p>
      </dgm:t>
    </dgm:pt>
    <dgm:pt modelId="{6542561F-9B46-46FB-9F89-F16CB61B5886}">
      <dgm:prSet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банка данных о передовом педагогическом опыте, организация публикаций по проблемам экологического образования, </a:t>
          </a:r>
          <a:r>
            <a:rPr lang="ru-RU" sz="16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техносферной</a:t>
          </a:r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безопасности и деятельности лаборатории, проведение презентаций, организация и участие в экологических конкурсах и проектах.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BCB0D5-D302-432E-B8F8-4CC4BD560500}" type="parTrans" cxnId="{AFE010B2-A626-40F0-B789-C9E1B10D0BBB}">
      <dgm:prSet/>
      <dgm:spPr/>
      <dgm:t>
        <a:bodyPr/>
        <a:lstStyle/>
        <a:p>
          <a:endParaRPr lang="ru-RU"/>
        </a:p>
      </dgm:t>
    </dgm:pt>
    <dgm:pt modelId="{053DADA4-01DB-4A09-8319-17602ED1693E}" type="sibTrans" cxnId="{AFE010B2-A626-40F0-B789-C9E1B10D0BBB}">
      <dgm:prSet/>
      <dgm:spPr/>
      <dgm:t>
        <a:bodyPr/>
        <a:lstStyle/>
        <a:p>
          <a:endParaRPr lang="ru-RU"/>
        </a:p>
      </dgm:t>
    </dgm:pt>
    <dgm:pt modelId="{D2BA9370-302A-4A89-B50F-3905830C32CF}" type="pres">
      <dgm:prSet presAssocID="{E955C1FA-63E9-42FE-BE53-2FE3A054B51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43156B-15E2-4149-A67B-267D742F6AE1}" type="pres">
      <dgm:prSet presAssocID="{2CBDA674-60BE-4E6D-AA94-064B1C4C348F}" presName="composite" presStyleCnt="0"/>
      <dgm:spPr/>
    </dgm:pt>
    <dgm:pt modelId="{B66A6AB4-E563-462B-ADDE-AC9830800A45}" type="pres">
      <dgm:prSet presAssocID="{2CBDA674-60BE-4E6D-AA94-064B1C4C348F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9B107-1B97-4440-9187-94BCA21D771C}" type="pres">
      <dgm:prSet presAssocID="{2CBDA674-60BE-4E6D-AA94-064B1C4C348F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CC149A-D353-439E-A7B8-098112CBC667}" type="pres">
      <dgm:prSet presAssocID="{E098354C-E47F-44D2-B129-D1CE190CF2B7}" presName="sp" presStyleCnt="0"/>
      <dgm:spPr/>
    </dgm:pt>
    <dgm:pt modelId="{54EFFE07-2DE7-409C-80D6-7517D776E234}" type="pres">
      <dgm:prSet presAssocID="{D87D3016-AEF4-44CB-B9C5-728D7D609FAA}" presName="composite" presStyleCnt="0"/>
      <dgm:spPr/>
    </dgm:pt>
    <dgm:pt modelId="{6687D87C-8934-430C-8BDE-02D7598FB475}" type="pres">
      <dgm:prSet presAssocID="{D87D3016-AEF4-44CB-B9C5-728D7D609FAA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6FCE63-2411-4530-ABC0-7A14458CAA15}" type="pres">
      <dgm:prSet presAssocID="{D87D3016-AEF4-44CB-B9C5-728D7D609FAA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B3971-FD32-43F3-B435-0F9393F67F48}" type="pres">
      <dgm:prSet presAssocID="{5BB7BCE6-33B0-4E85-916F-4146199A8455}" presName="sp" presStyleCnt="0"/>
      <dgm:spPr/>
    </dgm:pt>
    <dgm:pt modelId="{CCED2680-A079-4B5B-8735-182558BC27CF}" type="pres">
      <dgm:prSet presAssocID="{E54AA013-D043-48D6-897F-9D38730BB364}" presName="composite" presStyleCnt="0"/>
      <dgm:spPr/>
    </dgm:pt>
    <dgm:pt modelId="{CCA56D8E-FADB-4BB9-86D2-799710933288}" type="pres">
      <dgm:prSet presAssocID="{E54AA013-D043-48D6-897F-9D38730BB364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5F017C-F7DE-47A3-979F-0B458DCD2D43}" type="pres">
      <dgm:prSet presAssocID="{E54AA013-D043-48D6-897F-9D38730BB364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F42B92-73A4-46E6-BCF9-9AC8FFC64292}" type="pres">
      <dgm:prSet presAssocID="{89B3B968-C6B0-4793-93C1-B5131606B8A3}" presName="sp" presStyleCnt="0"/>
      <dgm:spPr/>
    </dgm:pt>
    <dgm:pt modelId="{3F05FF06-8E99-481A-9E6A-EA4B2CFF6658}" type="pres">
      <dgm:prSet presAssocID="{66B20CFC-7B19-4AB1-9C5E-C6F4C3E2483C}" presName="composite" presStyleCnt="0"/>
      <dgm:spPr/>
    </dgm:pt>
    <dgm:pt modelId="{2925C823-D215-47E1-B6F9-A45BC8C8F4C3}" type="pres">
      <dgm:prSet presAssocID="{66B20CFC-7B19-4AB1-9C5E-C6F4C3E2483C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A5228-0CC2-4781-B45F-5A0254A3A9CB}" type="pres">
      <dgm:prSet presAssocID="{66B20CFC-7B19-4AB1-9C5E-C6F4C3E2483C}" presName="descendantText" presStyleLbl="alignAcc1" presStyleIdx="3" presStyleCnt="7" custScaleY="144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7519D1-312B-4EAE-9B1B-C3125F063E65}" type="pres">
      <dgm:prSet presAssocID="{98480743-3AB1-40CD-BFEF-84FDA1521ECF}" presName="sp" presStyleCnt="0"/>
      <dgm:spPr/>
    </dgm:pt>
    <dgm:pt modelId="{FF31BD34-4A35-4C49-8E5E-37CA6CAD9D20}" type="pres">
      <dgm:prSet presAssocID="{44663F5D-6428-4004-BCB2-C457613DB931}" presName="composite" presStyleCnt="0"/>
      <dgm:spPr/>
    </dgm:pt>
    <dgm:pt modelId="{CA68DF2E-858D-456E-96A5-A8FC632F6E65}" type="pres">
      <dgm:prSet presAssocID="{44663F5D-6428-4004-BCB2-C457613DB931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C03675-3C02-4A3F-BE97-1D1C5F6DCE6C}" type="pres">
      <dgm:prSet presAssocID="{44663F5D-6428-4004-BCB2-C457613DB931}" presName="descendantText" presStyleLbl="alignAcc1" presStyleIdx="4" presStyleCnt="7" custLinFactNeighborX="-297" custLinFactNeighborY="75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A0144-55A9-4B87-9679-501A12AA4D9B}" type="pres">
      <dgm:prSet presAssocID="{B1F97C82-9C52-42AE-B152-7A92FFC250B1}" presName="sp" presStyleCnt="0"/>
      <dgm:spPr/>
    </dgm:pt>
    <dgm:pt modelId="{61D7070F-8848-4B1B-8447-E82C8C2BB1A5}" type="pres">
      <dgm:prSet presAssocID="{352B87D6-FBC1-46DF-8C77-62B622C8C3D0}" presName="composite" presStyleCnt="0"/>
      <dgm:spPr/>
    </dgm:pt>
    <dgm:pt modelId="{1C54F124-2E93-4CF1-A662-E30DBA162BC7}" type="pres">
      <dgm:prSet presAssocID="{352B87D6-FBC1-46DF-8C77-62B622C8C3D0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458ADB-F9B5-488C-BCBB-1291865F4674}" type="pres">
      <dgm:prSet presAssocID="{352B87D6-FBC1-46DF-8C77-62B622C8C3D0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F92F36-47E9-4474-86E0-B9FC3188303F}" type="pres">
      <dgm:prSet presAssocID="{286EDDBD-270C-438A-9C30-B7DBD361A4E7}" presName="sp" presStyleCnt="0"/>
      <dgm:spPr/>
    </dgm:pt>
    <dgm:pt modelId="{CDD8459C-DBB8-4966-865B-5F515421D904}" type="pres">
      <dgm:prSet presAssocID="{DA192172-AC13-4B68-90A8-193947946AD7}" presName="composite" presStyleCnt="0"/>
      <dgm:spPr/>
    </dgm:pt>
    <dgm:pt modelId="{02CAAD94-2DBA-467B-AA5C-202ACEEB85B6}" type="pres">
      <dgm:prSet presAssocID="{DA192172-AC13-4B68-90A8-193947946AD7}" presName="parentText" presStyleLbl="alignNode1" presStyleIdx="6" presStyleCnt="7" custLinFactNeighborX="-700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DFDBDA-01F3-4F7B-90C1-7E7072252389}" type="pres">
      <dgm:prSet presAssocID="{DA192172-AC13-4B68-90A8-193947946AD7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2FA3AB-4B3D-45EB-83CD-5D37D4D4DBFA}" srcId="{D87D3016-AEF4-44CB-B9C5-728D7D609FAA}" destId="{3C46CE82-8D21-48F7-AD24-598E07EDAB9A}" srcOrd="0" destOrd="0" parTransId="{C5DCE7DC-B389-4F7E-9091-B12EE98662F4}" sibTransId="{8B1CF954-4D34-4990-8527-A29727C2F94C}"/>
    <dgm:cxn modelId="{19B0972E-6DA9-43A4-BCC5-29B7D48EE364}" type="presOf" srcId="{44663F5D-6428-4004-BCB2-C457613DB931}" destId="{CA68DF2E-858D-456E-96A5-A8FC632F6E65}" srcOrd="0" destOrd="0" presId="urn:microsoft.com/office/officeart/2005/8/layout/chevron2"/>
    <dgm:cxn modelId="{52696810-1F5A-4DE0-8AAB-3CCB6741721A}" type="presOf" srcId="{66B20CFC-7B19-4AB1-9C5E-C6F4C3E2483C}" destId="{2925C823-D215-47E1-B6F9-A45BC8C8F4C3}" srcOrd="0" destOrd="0" presId="urn:microsoft.com/office/officeart/2005/8/layout/chevron2"/>
    <dgm:cxn modelId="{89A69C1C-25BF-4ADC-AFA7-65491B901741}" type="presOf" srcId="{D87D3016-AEF4-44CB-B9C5-728D7D609FAA}" destId="{6687D87C-8934-430C-8BDE-02D7598FB475}" srcOrd="0" destOrd="0" presId="urn:microsoft.com/office/officeart/2005/8/layout/chevron2"/>
    <dgm:cxn modelId="{342EA9B5-D939-420D-A21A-045E96134E55}" srcId="{DA192172-AC13-4B68-90A8-193947946AD7}" destId="{F4DEB399-A825-4C78-8180-0968170C53D3}" srcOrd="0" destOrd="0" parTransId="{DCCE6239-2B02-4CD1-80AA-36C4BC84CA94}" sibTransId="{6DEFE446-CCEA-4A05-ACDC-9175C3C8E123}"/>
    <dgm:cxn modelId="{C8160650-223C-4384-BD86-E7235687C45C}" type="presOf" srcId="{2CBDA674-60BE-4E6D-AA94-064B1C4C348F}" destId="{B66A6AB4-E563-462B-ADDE-AC9830800A45}" srcOrd="0" destOrd="0" presId="urn:microsoft.com/office/officeart/2005/8/layout/chevron2"/>
    <dgm:cxn modelId="{5BAAFA36-5720-42E7-912E-AD5014736031}" type="presOf" srcId="{6542561F-9B46-46FB-9F89-F16CB61B5886}" destId="{A05A5228-0CC2-4781-B45F-5A0254A3A9CB}" srcOrd="0" destOrd="1" presId="urn:microsoft.com/office/officeart/2005/8/layout/chevron2"/>
    <dgm:cxn modelId="{CCE4A133-482A-42C4-A9A1-76432FB9D0EF}" srcId="{E955C1FA-63E9-42FE-BE53-2FE3A054B519}" destId="{2CBDA674-60BE-4E6D-AA94-064B1C4C348F}" srcOrd="0" destOrd="0" parTransId="{3BF92D66-FBF7-4A9C-BE8C-A38096F89853}" sibTransId="{E098354C-E47F-44D2-B129-D1CE190CF2B7}"/>
    <dgm:cxn modelId="{0AF14202-4FCC-4BAE-ACA9-FB10F0D01177}" type="presOf" srcId="{4D0E2E97-F87E-4569-94F4-EE953E9197B5}" destId="{525F017C-F7DE-47A3-979F-0B458DCD2D43}" srcOrd="0" destOrd="0" presId="urn:microsoft.com/office/officeart/2005/8/layout/chevron2"/>
    <dgm:cxn modelId="{383457EC-926E-4266-9240-968A70E5F913}" srcId="{44663F5D-6428-4004-BCB2-C457613DB931}" destId="{6156334F-E183-490F-A203-3031EA916382}" srcOrd="0" destOrd="0" parTransId="{1D82DA03-CEA4-44F2-9DEF-08C8615C7009}" sibTransId="{1B206AEA-D2F1-43D6-AA12-4C4BF1FFF0AA}"/>
    <dgm:cxn modelId="{393BE1BD-1107-401A-8CB2-40A9E9170323}" srcId="{2CBDA674-60BE-4E6D-AA94-064B1C4C348F}" destId="{B7C6A2FA-CAFC-4584-8C04-2324AE9270DE}" srcOrd="0" destOrd="0" parTransId="{FB3040D1-D7F6-4DCE-8D8D-CA4D9F88F450}" sibTransId="{E4C26E85-9718-4630-8116-5CBE138E699E}"/>
    <dgm:cxn modelId="{5667B9FD-DFC8-445C-920F-D4FA52E650AE}" type="presOf" srcId="{66F35373-E451-42CB-84D4-B88B5AE45282}" destId="{A069B107-1B97-4440-9187-94BCA21D771C}" srcOrd="0" destOrd="1" presId="urn:microsoft.com/office/officeart/2005/8/layout/chevron2"/>
    <dgm:cxn modelId="{65164A0C-1D4C-41D8-9504-BB84A04D923A}" type="presOf" srcId="{6156334F-E183-490F-A203-3031EA916382}" destId="{E5C03675-3C02-4A3F-BE97-1D1C5F6DCE6C}" srcOrd="0" destOrd="0" presId="urn:microsoft.com/office/officeart/2005/8/layout/chevron2"/>
    <dgm:cxn modelId="{05C9FF85-4178-4F7D-843A-D2F98CE294D6}" type="presOf" srcId="{CAD5291E-E224-4A62-8135-94BB73B3BCCB}" destId="{C5458ADB-F9B5-488C-BCBB-1291865F4674}" srcOrd="0" destOrd="0" presId="urn:microsoft.com/office/officeart/2005/8/layout/chevron2"/>
    <dgm:cxn modelId="{25F02C8D-9764-4207-A3C6-A6FB78A4C40C}" srcId="{E955C1FA-63E9-42FE-BE53-2FE3A054B519}" destId="{DA192172-AC13-4B68-90A8-193947946AD7}" srcOrd="6" destOrd="0" parTransId="{F5EEA360-08B9-4C25-AC86-45DEF6795E16}" sibTransId="{E6ABDCB8-DB30-43F7-86F9-41FD351E3EE9}"/>
    <dgm:cxn modelId="{1DCB6350-3238-4335-8E83-332FBE70BDDB}" srcId="{66B20CFC-7B19-4AB1-9C5E-C6F4C3E2483C}" destId="{C8FB0702-D866-4984-8567-02BFDBA58BC3}" srcOrd="0" destOrd="0" parTransId="{1CC8C883-DA4C-4EDA-8B62-54630EEE14FC}" sibTransId="{28B11BEE-26A5-42E2-B420-E2D68E959AF1}"/>
    <dgm:cxn modelId="{F784AD89-3069-4F9C-A791-F91FBE3224EE}" srcId="{352B87D6-FBC1-46DF-8C77-62B622C8C3D0}" destId="{CAD5291E-E224-4A62-8135-94BB73B3BCCB}" srcOrd="0" destOrd="0" parTransId="{7AB644BB-41C3-46E7-BD2A-BDB93AABDAEC}" sibTransId="{3AA2FDFE-2D7A-4A90-B879-B3781C53CEC3}"/>
    <dgm:cxn modelId="{77F8ECCF-3F01-47B4-ABE8-80241C8697D9}" type="presOf" srcId="{E955C1FA-63E9-42FE-BE53-2FE3A054B519}" destId="{D2BA9370-302A-4A89-B50F-3905830C32CF}" srcOrd="0" destOrd="0" presId="urn:microsoft.com/office/officeart/2005/8/layout/chevron2"/>
    <dgm:cxn modelId="{97E66428-0BFA-43C5-8C2B-39EFC0F2ECBC}" srcId="{E955C1FA-63E9-42FE-BE53-2FE3A054B519}" destId="{66B20CFC-7B19-4AB1-9C5E-C6F4C3E2483C}" srcOrd="3" destOrd="0" parTransId="{4ECEFAB1-358E-43B8-9D45-2FA704D85FFF}" sibTransId="{98480743-3AB1-40CD-BFEF-84FDA1521ECF}"/>
    <dgm:cxn modelId="{56B28311-4007-4D6E-BDD6-32178B54CB52}" srcId="{E955C1FA-63E9-42FE-BE53-2FE3A054B519}" destId="{352B87D6-FBC1-46DF-8C77-62B622C8C3D0}" srcOrd="5" destOrd="0" parTransId="{8E7D0380-6F5F-4514-B0F4-8B04751B672F}" sibTransId="{286EDDBD-270C-438A-9C30-B7DBD361A4E7}"/>
    <dgm:cxn modelId="{88B85E99-1FC1-45C2-AD77-46CF7439CA6C}" srcId="{E955C1FA-63E9-42FE-BE53-2FE3A054B519}" destId="{D87D3016-AEF4-44CB-B9C5-728D7D609FAA}" srcOrd="1" destOrd="0" parTransId="{A59973EC-56FB-426D-BF43-D494A90AB613}" sibTransId="{5BB7BCE6-33B0-4E85-916F-4146199A8455}"/>
    <dgm:cxn modelId="{B02FD552-B94C-46D2-BFD6-1231DDC10AEE}" type="presOf" srcId="{C8FB0702-D866-4984-8567-02BFDBA58BC3}" destId="{A05A5228-0CC2-4781-B45F-5A0254A3A9CB}" srcOrd="0" destOrd="0" presId="urn:microsoft.com/office/officeart/2005/8/layout/chevron2"/>
    <dgm:cxn modelId="{4746C196-D39A-4322-BE65-D95A0027E966}" type="presOf" srcId="{352B87D6-FBC1-46DF-8C77-62B622C8C3D0}" destId="{1C54F124-2E93-4CF1-A662-E30DBA162BC7}" srcOrd="0" destOrd="0" presId="urn:microsoft.com/office/officeart/2005/8/layout/chevron2"/>
    <dgm:cxn modelId="{8AB61BA2-1A35-45C5-A0A7-59DF30B917BD}" srcId="{E54AA013-D043-48D6-897F-9D38730BB364}" destId="{4D0E2E97-F87E-4569-94F4-EE953E9197B5}" srcOrd="0" destOrd="0" parTransId="{5D40F226-D2AB-461F-B670-6CCF530B3415}" sibTransId="{71D9559E-9DBF-476C-BC45-052FE213D3BA}"/>
    <dgm:cxn modelId="{AC354785-4AD2-4467-95D0-4B05E266BEC2}" type="presOf" srcId="{F4DEB399-A825-4C78-8180-0968170C53D3}" destId="{BBDFDBDA-01F3-4F7B-90C1-7E7072252389}" srcOrd="0" destOrd="0" presId="urn:microsoft.com/office/officeart/2005/8/layout/chevron2"/>
    <dgm:cxn modelId="{5CB8352A-0EC0-4B3E-B918-97B624D97F02}" type="presOf" srcId="{B7C6A2FA-CAFC-4584-8C04-2324AE9270DE}" destId="{A069B107-1B97-4440-9187-94BCA21D771C}" srcOrd="0" destOrd="0" presId="urn:microsoft.com/office/officeart/2005/8/layout/chevron2"/>
    <dgm:cxn modelId="{E924A34D-F896-42B9-8282-58F765A064E0}" type="presOf" srcId="{DA192172-AC13-4B68-90A8-193947946AD7}" destId="{02CAAD94-2DBA-467B-AA5C-202ACEEB85B6}" srcOrd="0" destOrd="0" presId="urn:microsoft.com/office/officeart/2005/8/layout/chevron2"/>
    <dgm:cxn modelId="{FE153709-50D8-4911-8A0D-B69E259B6404}" srcId="{E955C1FA-63E9-42FE-BE53-2FE3A054B519}" destId="{E54AA013-D043-48D6-897F-9D38730BB364}" srcOrd="2" destOrd="0" parTransId="{76A009D5-B03B-41FB-B3EA-CBD0D7EC6938}" sibTransId="{89B3B968-C6B0-4793-93C1-B5131606B8A3}"/>
    <dgm:cxn modelId="{66C7644E-52BB-4990-BD4B-1B7764662322}" srcId="{E955C1FA-63E9-42FE-BE53-2FE3A054B519}" destId="{44663F5D-6428-4004-BCB2-C457613DB931}" srcOrd="4" destOrd="0" parTransId="{36018BF1-0644-4BA9-9F43-45924BA7CC18}" sibTransId="{B1F97C82-9C52-42AE-B152-7A92FFC250B1}"/>
    <dgm:cxn modelId="{AFE010B2-A626-40F0-B789-C9E1B10D0BBB}" srcId="{66B20CFC-7B19-4AB1-9C5E-C6F4C3E2483C}" destId="{6542561F-9B46-46FB-9F89-F16CB61B5886}" srcOrd="1" destOrd="0" parTransId="{64BCB0D5-D302-432E-B8F8-4CC4BD560500}" sibTransId="{053DADA4-01DB-4A09-8319-17602ED1693E}"/>
    <dgm:cxn modelId="{26AA182B-9ACB-4F45-A08F-AE36AB4550C0}" type="presOf" srcId="{3C46CE82-8D21-48F7-AD24-598E07EDAB9A}" destId="{DC6FCE63-2411-4530-ABC0-7A14458CAA15}" srcOrd="0" destOrd="0" presId="urn:microsoft.com/office/officeart/2005/8/layout/chevron2"/>
    <dgm:cxn modelId="{12806422-338A-4E15-8140-F41871A7206A}" srcId="{2CBDA674-60BE-4E6D-AA94-064B1C4C348F}" destId="{66F35373-E451-42CB-84D4-B88B5AE45282}" srcOrd="1" destOrd="0" parTransId="{9C68DD3B-1DCE-4507-987D-A254FF3581A4}" sibTransId="{B99B8F5E-96C0-4209-911C-6E2D6C6886CA}"/>
    <dgm:cxn modelId="{BEA74ED6-2849-4D8A-9F30-DD5053C45458}" type="presOf" srcId="{E54AA013-D043-48D6-897F-9D38730BB364}" destId="{CCA56D8E-FADB-4BB9-86D2-799710933288}" srcOrd="0" destOrd="0" presId="urn:microsoft.com/office/officeart/2005/8/layout/chevron2"/>
    <dgm:cxn modelId="{9E8B8FB1-FC69-479C-A6C0-64FDB10A6374}" type="presParOf" srcId="{D2BA9370-302A-4A89-B50F-3905830C32CF}" destId="{A743156B-15E2-4149-A67B-267D742F6AE1}" srcOrd="0" destOrd="0" presId="urn:microsoft.com/office/officeart/2005/8/layout/chevron2"/>
    <dgm:cxn modelId="{B01B1B1F-26FF-482B-A724-148027778C35}" type="presParOf" srcId="{A743156B-15E2-4149-A67B-267D742F6AE1}" destId="{B66A6AB4-E563-462B-ADDE-AC9830800A45}" srcOrd="0" destOrd="0" presId="urn:microsoft.com/office/officeart/2005/8/layout/chevron2"/>
    <dgm:cxn modelId="{B731DC85-0476-4518-9F43-D686D617534A}" type="presParOf" srcId="{A743156B-15E2-4149-A67B-267D742F6AE1}" destId="{A069B107-1B97-4440-9187-94BCA21D771C}" srcOrd="1" destOrd="0" presId="urn:microsoft.com/office/officeart/2005/8/layout/chevron2"/>
    <dgm:cxn modelId="{4073B353-A542-48E9-A45F-4499FDD7CD1F}" type="presParOf" srcId="{D2BA9370-302A-4A89-B50F-3905830C32CF}" destId="{60CC149A-D353-439E-A7B8-098112CBC667}" srcOrd="1" destOrd="0" presId="urn:microsoft.com/office/officeart/2005/8/layout/chevron2"/>
    <dgm:cxn modelId="{D7BC1FDF-8B2F-4583-B2B6-889DE1672CEE}" type="presParOf" srcId="{D2BA9370-302A-4A89-B50F-3905830C32CF}" destId="{54EFFE07-2DE7-409C-80D6-7517D776E234}" srcOrd="2" destOrd="0" presId="urn:microsoft.com/office/officeart/2005/8/layout/chevron2"/>
    <dgm:cxn modelId="{09293060-EAE8-42F4-900E-355393B12BAE}" type="presParOf" srcId="{54EFFE07-2DE7-409C-80D6-7517D776E234}" destId="{6687D87C-8934-430C-8BDE-02D7598FB475}" srcOrd="0" destOrd="0" presId="urn:microsoft.com/office/officeart/2005/8/layout/chevron2"/>
    <dgm:cxn modelId="{2EFC537A-0FDD-4DFD-9BE1-D58A02CF82AF}" type="presParOf" srcId="{54EFFE07-2DE7-409C-80D6-7517D776E234}" destId="{DC6FCE63-2411-4530-ABC0-7A14458CAA15}" srcOrd="1" destOrd="0" presId="urn:microsoft.com/office/officeart/2005/8/layout/chevron2"/>
    <dgm:cxn modelId="{49AC5D93-172E-4F35-B8ED-2BE7B5373157}" type="presParOf" srcId="{D2BA9370-302A-4A89-B50F-3905830C32CF}" destId="{1E0B3971-FD32-43F3-B435-0F9393F67F48}" srcOrd="3" destOrd="0" presId="urn:microsoft.com/office/officeart/2005/8/layout/chevron2"/>
    <dgm:cxn modelId="{C0A86FB9-64A5-4849-85E2-D950F7811AB0}" type="presParOf" srcId="{D2BA9370-302A-4A89-B50F-3905830C32CF}" destId="{CCED2680-A079-4B5B-8735-182558BC27CF}" srcOrd="4" destOrd="0" presId="urn:microsoft.com/office/officeart/2005/8/layout/chevron2"/>
    <dgm:cxn modelId="{4E79AE42-E79D-4120-9C5F-16FCD8B097D3}" type="presParOf" srcId="{CCED2680-A079-4B5B-8735-182558BC27CF}" destId="{CCA56D8E-FADB-4BB9-86D2-799710933288}" srcOrd="0" destOrd="0" presId="urn:microsoft.com/office/officeart/2005/8/layout/chevron2"/>
    <dgm:cxn modelId="{26DCCFAA-19F2-4414-B804-8EF7EA9C6E21}" type="presParOf" srcId="{CCED2680-A079-4B5B-8735-182558BC27CF}" destId="{525F017C-F7DE-47A3-979F-0B458DCD2D43}" srcOrd="1" destOrd="0" presId="urn:microsoft.com/office/officeart/2005/8/layout/chevron2"/>
    <dgm:cxn modelId="{42631903-0DEF-4E80-9DFA-D66A6CA16AED}" type="presParOf" srcId="{D2BA9370-302A-4A89-B50F-3905830C32CF}" destId="{77F42B92-73A4-46E6-BCF9-9AC8FFC64292}" srcOrd="5" destOrd="0" presId="urn:microsoft.com/office/officeart/2005/8/layout/chevron2"/>
    <dgm:cxn modelId="{6DA239DA-3535-473A-947C-0D9047497871}" type="presParOf" srcId="{D2BA9370-302A-4A89-B50F-3905830C32CF}" destId="{3F05FF06-8E99-481A-9E6A-EA4B2CFF6658}" srcOrd="6" destOrd="0" presId="urn:microsoft.com/office/officeart/2005/8/layout/chevron2"/>
    <dgm:cxn modelId="{CECBEC8B-5F23-4E26-985D-DB13AECFD9D8}" type="presParOf" srcId="{3F05FF06-8E99-481A-9E6A-EA4B2CFF6658}" destId="{2925C823-D215-47E1-B6F9-A45BC8C8F4C3}" srcOrd="0" destOrd="0" presId="urn:microsoft.com/office/officeart/2005/8/layout/chevron2"/>
    <dgm:cxn modelId="{34E6C76D-92D9-43A7-8C87-B1F56EDA51F2}" type="presParOf" srcId="{3F05FF06-8E99-481A-9E6A-EA4B2CFF6658}" destId="{A05A5228-0CC2-4781-B45F-5A0254A3A9CB}" srcOrd="1" destOrd="0" presId="urn:microsoft.com/office/officeart/2005/8/layout/chevron2"/>
    <dgm:cxn modelId="{F65164AE-DBD6-4894-8BF8-EACE67682AEA}" type="presParOf" srcId="{D2BA9370-302A-4A89-B50F-3905830C32CF}" destId="{7A7519D1-312B-4EAE-9B1B-C3125F063E65}" srcOrd="7" destOrd="0" presId="urn:microsoft.com/office/officeart/2005/8/layout/chevron2"/>
    <dgm:cxn modelId="{AF4B1E7A-F0AB-4583-BE48-5702EF92D917}" type="presParOf" srcId="{D2BA9370-302A-4A89-B50F-3905830C32CF}" destId="{FF31BD34-4A35-4C49-8E5E-37CA6CAD9D20}" srcOrd="8" destOrd="0" presId="urn:microsoft.com/office/officeart/2005/8/layout/chevron2"/>
    <dgm:cxn modelId="{A96349B8-ED36-4FC6-894E-1EA16E231421}" type="presParOf" srcId="{FF31BD34-4A35-4C49-8E5E-37CA6CAD9D20}" destId="{CA68DF2E-858D-456E-96A5-A8FC632F6E65}" srcOrd="0" destOrd="0" presId="urn:microsoft.com/office/officeart/2005/8/layout/chevron2"/>
    <dgm:cxn modelId="{ECE21B56-55D5-4E3E-9FB7-17810B6A5C15}" type="presParOf" srcId="{FF31BD34-4A35-4C49-8E5E-37CA6CAD9D20}" destId="{E5C03675-3C02-4A3F-BE97-1D1C5F6DCE6C}" srcOrd="1" destOrd="0" presId="urn:microsoft.com/office/officeart/2005/8/layout/chevron2"/>
    <dgm:cxn modelId="{3CD45064-5C26-4728-B494-540C12AC71C9}" type="presParOf" srcId="{D2BA9370-302A-4A89-B50F-3905830C32CF}" destId="{975A0144-55A9-4B87-9679-501A12AA4D9B}" srcOrd="9" destOrd="0" presId="urn:microsoft.com/office/officeart/2005/8/layout/chevron2"/>
    <dgm:cxn modelId="{5D617438-ABD0-4A37-B408-7DD94BC9798D}" type="presParOf" srcId="{D2BA9370-302A-4A89-B50F-3905830C32CF}" destId="{61D7070F-8848-4B1B-8447-E82C8C2BB1A5}" srcOrd="10" destOrd="0" presId="urn:microsoft.com/office/officeart/2005/8/layout/chevron2"/>
    <dgm:cxn modelId="{22E5B587-9BE0-4853-BEF6-6877AF796825}" type="presParOf" srcId="{61D7070F-8848-4B1B-8447-E82C8C2BB1A5}" destId="{1C54F124-2E93-4CF1-A662-E30DBA162BC7}" srcOrd="0" destOrd="0" presId="urn:microsoft.com/office/officeart/2005/8/layout/chevron2"/>
    <dgm:cxn modelId="{F4258DD4-1027-4F16-A2C4-790631A71B41}" type="presParOf" srcId="{61D7070F-8848-4B1B-8447-E82C8C2BB1A5}" destId="{C5458ADB-F9B5-488C-BCBB-1291865F4674}" srcOrd="1" destOrd="0" presId="urn:microsoft.com/office/officeart/2005/8/layout/chevron2"/>
    <dgm:cxn modelId="{B168B9DD-E649-4BEB-AED4-302AB0370028}" type="presParOf" srcId="{D2BA9370-302A-4A89-B50F-3905830C32CF}" destId="{9CF92F36-47E9-4474-86E0-B9FC3188303F}" srcOrd="11" destOrd="0" presId="urn:microsoft.com/office/officeart/2005/8/layout/chevron2"/>
    <dgm:cxn modelId="{06D8BA86-80F2-40D7-97D4-8FD6EC6681CE}" type="presParOf" srcId="{D2BA9370-302A-4A89-B50F-3905830C32CF}" destId="{CDD8459C-DBB8-4966-865B-5F515421D904}" srcOrd="12" destOrd="0" presId="urn:microsoft.com/office/officeart/2005/8/layout/chevron2"/>
    <dgm:cxn modelId="{F5E36363-5A2D-4EFD-9A88-1433F4185010}" type="presParOf" srcId="{CDD8459C-DBB8-4966-865B-5F515421D904}" destId="{02CAAD94-2DBA-467B-AA5C-202ACEEB85B6}" srcOrd="0" destOrd="0" presId="urn:microsoft.com/office/officeart/2005/8/layout/chevron2"/>
    <dgm:cxn modelId="{A2EF2A4D-1427-4EB9-B99E-444833AC3259}" type="presParOf" srcId="{CDD8459C-DBB8-4966-865B-5F515421D904}" destId="{BBDFDBDA-01F3-4F7B-90C1-7E707225238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B5BC49-A308-4E09-A64F-7676F6AB3A62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608A31-DAC0-487C-A317-84BFF03E6E1E}">
      <dgm:prSet phldrT="[Текст]" custT="1"/>
      <dgm:spPr/>
      <dgm:t>
        <a:bodyPr/>
        <a:lstStyle/>
        <a:p>
          <a:r>
            <a:rPr lang="ru-RU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Экскурсии</a:t>
          </a:r>
          <a:endParaRPr lang="ru-RU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19EFAA-0172-4667-8F54-A52456BB218F}" type="parTrans" cxnId="{5CE462FB-5A37-483A-8D63-55EAFD2774E9}">
      <dgm:prSet/>
      <dgm:spPr/>
      <dgm:t>
        <a:bodyPr/>
        <a:lstStyle/>
        <a:p>
          <a:endParaRPr lang="ru-RU"/>
        </a:p>
      </dgm:t>
    </dgm:pt>
    <dgm:pt modelId="{2C62A3F0-D3BA-4516-9AB2-0BE67B3B8B42}" type="sibTrans" cxnId="{5CE462FB-5A37-483A-8D63-55EAFD2774E9}">
      <dgm:prSet/>
      <dgm:spPr/>
      <dgm:t>
        <a:bodyPr/>
        <a:lstStyle/>
        <a:p>
          <a:endParaRPr lang="ru-RU"/>
        </a:p>
      </dgm:t>
    </dgm:pt>
    <dgm:pt modelId="{206D4A36-4343-4BCB-AD9A-E4490863DDE8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МУП «Водоканал»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244F6A-2E78-4846-8F14-2B2219A0FAD6}" type="parTrans" cxnId="{07954624-FAD9-4DFC-8D21-CBA61D78B935}">
      <dgm:prSet/>
      <dgm:spPr/>
      <dgm:t>
        <a:bodyPr/>
        <a:lstStyle/>
        <a:p>
          <a:endParaRPr lang="ru-RU"/>
        </a:p>
      </dgm:t>
    </dgm:pt>
    <dgm:pt modelId="{B4867A12-C00C-481F-9673-0C8A975B3B4F}" type="sibTrans" cxnId="{07954624-FAD9-4DFC-8D21-CBA61D78B935}">
      <dgm:prSet/>
      <dgm:spPr/>
      <dgm:t>
        <a:bodyPr/>
        <a:lstStyle/>
        <a:p>
          <a:endParaRPr lang="ru-RU"/>
        </a:p>
      </dgm:t>
    </dgm:pt>
    <dgm:pt modelId="{F1ECAEB2-FB1D-40C7-94E1-37A774911A5F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Пожарная часть №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22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9CD48F-9252-4C72-9BF8-4BA73C32F8C7}" type="parTrans" cxnId="{8C692CA7-3C85-4678-9C95-A7389C8A69EF}">
      <dgm:prSet/>
      <dgm:spPr/>
      <dgm:t>
        <a:bodyPr/>
        <a:lstStyle/>
        <a:p>
          <a:endParaRPr lang="ru-RU"/>
        </a:p>
      </dgm:t>
    </dgm:pt>
    <dgm:pt modelId="{282A5533-2A1B-4C21-930A-FF649C666720}" type="sibTrans" cxnId="{8C692CA7-3C85-4678-9C95-A7389C8A69EF}">
      <dgm:prSet/>
      <dgm:spPr/>
      <dgm:t>
        <a:bodyPr/>
        <a:lstStyle/>
        <a:p>
          <a:endParaRPr lang="ru-RU"/>
        </a:p>
      </dgm:t>
    </dgm:pt>
    <dgm:pt modelId="{24367E75-23FC-4D5B-9CE7-11FBAD31E69F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Центр охраны труда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FE0EC6-9D56-449A-A578-D9115E5E257F}" type="parTrans" cxnId="{7E1444A5-B0D1-4662-A3A8-065251463A0C}">
      <dgm:prSet/>
      <dgm:spPr/>
      <dgm:t>
        <a:bodyPr/>
        <a:lstStyle/>
        <a:p>
          <a:endParaRPr lang="ru-RU"/>
        </a:p>
      </dgm:t>
    </dgm:pt>
    <dgm:pt modelId="{EC6D65F6-2BE5-41F5-927E-1ABF7E05C8EC}" type="sibTrans" cxnId="{7E1444A5-B0D1-4662-A3A8-065251463A0C}">
      <dgm:prSet/>
      <dgm:spPr/>
      <dgm:t>
        <a:bodyPr/>
        <a:lstStyle/>
        <a:p>
          <a:endParaRPr lang="ru-RU"/>
        </a:p>
      </dgm:t>
    </dgm:pt>
    <dgm:pt modelId="{A259CF08-2F9A-4CC0-B742-6B55301B2536}" type="pres">
      <dgm:prSet presAssocID="{0BB5BC49-A308-4E09-A64F-7676F6AB3A6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66FE4D1-19EF-4C1F-8190-35C35A82CF14}" type="pres">
      <dgm:prSet presAssocID="{6C608A31-DAC0-487C-A317-84BFF03E6E1E}" presName="singleCycle" presStyleCnt="0"/>
      <dgm:spPr/>
    </dgm:pt>
    <dgm:pt modelId="{93EE4F71-CA62-4BDC-885E-C516C7060E7D}" type="pres">
      <dgm:prSet presAssocID="{6C608A31-DAC0-487C-A317-84BFF03E6E1E}" presName="singleCenter" presStyleLbl="node1" presStyleIdx="0" presStyleCnt="4" custScaleX="214171" custScaleY="142844" custLinFactNeighborX="-838" custLinFactNeighborY="-3353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0E614F80-BF86-4143-ABAF-593A13777887}" type="pres">
      <dgm:prSet presAssocID="{8A244F6A-2E78-4846-8F14-2B2219A0FAD6}" presName="Name56" presStyleLbl="parChTrans1D2" presStyleIdx="0" presStyleCnt="3"/>
      <dgm:spPr/>
      <dgm:t>
        <a:bodyPr/>
        <a:lstStyle/>
        <a:p>
          <a:endParaRPr lang="ru-RU"/>
        </a:p>
      </dgm:t>
    </dgm:pt>
    <dgm:pt modelId="{24638876-A118-438A-A9D9-AFFCA5D0C7D7}" type="pres">
      <dgm:prSet presAssocID="{206D4A36-4343-4BCB-AD9A-E4490863DDE8}" presName="text0" presStyleLbl="node1" presStyleIdx="1" presStyleCnt="4" custScaleX="266058" custScaleY="120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D67ACE-0BFC-4957-B0FB-6D87D504F894}" type="pres">
      <dgm:prSet presAssocID="{6E9CD48F-9252-4C72-9BF8-4BA73C32F8C7}" presName="Name56" presStyleLbl="parChTrans1D2" presStyleIdx="1" presStyleCnt="3"/>
      <dgm:spPr/>
      <dgm:t>
        <a:bodyPr/>
        <a:lstStyle/>
        <a:p>
          <a:endParaRPr lang="ru-RU"/>
        </a:p>
      </dgm:t>
    </dgm:pt>
    <dgm:pt modelId="{BB7931CF-3DA2-4BE3-932D-0BFEA2B8CBB8}" type="pres">
      <dgm:prSet presAssocID="{F1ECAEB2-FB1D-40C7-94E1-37A774911A5F}" presName="text0" presStyleLbl="node1" presStyleIdx="2" presStyleCnt="4" custScaleX="324080" custScaleY="92669" custRadScaleRad="172518" custRadScaleInc="-199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C1EB4-5A87-4E20-A0E3-66D2949FA6C6}" type="pres">
      <dgm:prSet presAssocID="{87FE0EC6-9D56-449A-A578-D9115E5E257F}" presName="Name56" presStyleLbl="parChTrans1D2" presStyleIdx="2" presStyleCnt="3"/>
      <dgm:spPr/>
      <dgm:t>
        <a:bodyPr/>
        <a:lstStyle/>
        <a:p>
          <a:endParaRPr lang="ru-RU"/>
        </a:p>
      </dgm:t>
    </dgm:pt>
    <dgm:pt modelId="{EFE8D3F0-9F5D-4030-8582-CAC27973DDCF}" type="pres">
      <dgm:prSet presAssocID="{24367E75-23FC-4D5B-9CE7-11FBAD31E69F}" presName="text0" presStyleLbl="node1" presStyleIdx="3" presStyleCnt="4" custScaleX="253944" custScaleY="129576" custRadScaleRad="174994" custRadScaleInc="24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5AF777-BB03-4E52-B81A-E995F511DDC3}" type="presOf" srcId="{F1ECAEB2-FB1D-40C7-94E1-37A774911A5F}" destId="{BB7931CF-3DA2-4BE3-932D-0BFEA2B8CBB8}" srcOrd="0" destOrd="0" presId="urn:microsoft.com/office/officeart/2008/layout/RadialCluster"/>
    <dgm:cxn modelId="{06EF8B67-5444-46F4-AD83-947F8E9675C4}" type="presOf" srcId="{87FE0EC6-9D56-449A-A578-D9115E5E257F}" destId="{F7EC1EB4-5A87-4E20-A0E3-66D2949FA6C6}" srcOrd="0" destOrd="0" presId="urn:microsoft.com/office/officeart/2008/layout/RadialCluster"/>
    <dgm:cxn modelId="{07954624-FAD9-4DFC-8D21-CBA61D78B935}" srcId="{6C608A31-DAC0-487C-A317-84BFF03E6E1E}" destId="{206D4A36-4343-4BCB-AD9A-E4490863DDE8}" srcOrd="0" destOrd="0" parTransId="{8A244F6A-2E78-4846-8F14-2B2219A0FAD6}" sibTransId="{B4867A12-C00C-481F-9673-0C8A975B3B4F}"/>
    <dgm:cxn modelId="{5D856DE2-C7F8-46EB-982B-BCA44F135105}" type="presOf" srcId="{8A244F6A-2E78-4846-8F14-2B2219A0FAD6}" destId="{0E614F80-BF86-4143-ABAF-593A13777887}" srcOrd="0" destOrd="0" presId="urn:microsoft.com/office/officeart/2008/layout/RadialCluster"/>
    <dgm:cxn modelId="{16E6D807-7186-4703-8840-7BA4F0F99634}" type="presOf" srcId="{0BB5BC49-A308-4E09-A64F-7676F6AB3A62}" destId="{A259CF08-2F9A-4CC0-B742-6B55301B2536}" srcOrd="0" destOrd="0" presId="urn:microsoft.com/office/officeart/2008/layout/RadialCluster"/>
    <dgm:cxn modelId="{8C692CA7-3C85-4678-9C95-A7389C8A69EF}" srcId="{6C608A31-DAC0-487C-A317-84BFF03E6E1E}" destId="{F1ECAEB2-FB1D-40C7-94E1-37A774911A5F}" srcOrd="1" destOrd="0" parTransId="{6E9CD48F-9252-4C72-9BF8-4BA73C32F8C7}" sibTransId="{282A5533-2A1B-4C21-930A-FF649C666720}"/>
    <dgm:cxn modelId="{ABAA755A-330B-4B2F-BF3A-60F2F42EC241}" type="presOf" srcId="{24367E75-23FC-4D5B-9CE7-11FBAD31E69F}" destId="{EFE8D3F0-9F5D-4030-8582-CAC27973DDCF}" srcOrd="0" destOrd="0" presId="urn:microsoft.com/office/officeart/2008/layout/RadialCluster"/>
    <dgm:cxn modelId="{1F8998B1-F8E9-4791-AD6E-D6709FE9184A}" type="presOf" srcId="{6E9CD48F-9252-4C72-9BF8-4BA73C32F8C7}" destId="{49D67ACE-0BFC-4957-B0FB-6D87D504F894}" srcOrd="0" destOrd="0" presId="urn:microsoft.com/office/officeart/2008/layout/RadialCluster"/>
    <dgm:cxn modelId="{956C729A-A56E-438E-B1E6-DAE52A209EB6}" type="presOf" srcId="{6C608A31-DAC0-487C-A317-84BFF03E6E1E}" destId="{93EE4F71-CA62-4BDC-885E-C516C7060E7D}" srcOrd="0" destOrd="0" presId="urn:microsoft.com/office/officeart/2008/layout/RadialCluster"/>
    <dgm:cxn modelId="{7E1444A5-B0D1-4662-A3A8-065251463A0C}" srcId="{6C608A31-DAC0-487C-A317-84BFF03E6E1E}" destId="{24367E75-23FC-4D5B-9CE7-11FBAD31E69F}" srcOrd="2" destOrd="0" parTransId="{87FE0EC6-9D56-449A-A578-D9115E5E257F}" sibTransId="{EC6D65F6-2BE5-41F5-927E-1ABF7E05C8EC}"/>
    <dgm:cxn modelId="{5CE462FB-5A37-483A-8D63-55EAFD2774E9}" srcId="{0BB5BC49-A308-4E09-A64F-7676F6AB3A62}" destId="{6C608A31-DAC0-487C-A317-84BFF03E6E1E}" srcOrd="0" destOrd="0" parTransId="{A019EFAA-0172-4667-8F54-A52456BB218F}" sibTransId="{2C62A3F0-D3BA-4516-9AB2-0BE67B3B8B42}"/>
    <dgm:cxn modelId="{D5B90DCB-6BB4-4171-8808-21E0F489FECC}" type="presOf" srcId="{206D4A36-4343-4BCB-AD9A-E4490863DDE8}" destId="{24638876-A118-438A-A9D9-AFFCA5D0C7D7}" srcOrd="0" destOrd="0" presId="urn:microsoft.com/office/officeart/2008/layout/RadialCluster"/>
    <dgm:cxn modelId="{CC46A9B5-030E-416C-997E-76A22E9D7B3F}" type="presParOf" srcId="{A259CF08-2F9A-4CC0-B742-6B55301B2536}" destId="{066FE4D1-19EF-4C1F-8190-35C35A82CF14}" srcOrd="0" destOrd="0" presId="urn:microsoft.com/office/officeart/2008/layout/RadialCluster"/>
    <dgm:cxn modelId="{1F7724D5-659D-4975-AC84-83DE539B8BD0}" type="presParOf" srcId="{066FE4D1-19EF-4C1F-8190-35C35A82CF14}" destId="{93EE4F71-CA62-4BDC-885E-C516C7060E7D}" srcOrd="0" destOrd="0" presId="urn:microsoft.com/office/officeart/2008/layout/RadialCluster"/>
    <dgm:cxn modelId="{2673CF8A-5616-4BA4-8C8A-D6F636A1EE8A}" type="presParOf" srcId="{066FE4D1-19EF-4C1F-8190-35C35A82CF14}" destId="{0E614F80-BF86-4143-ABAF-593A13777887}" srcOrd="1" destOrd="0" presId="urn:microsoft.com/office/officeart/2008/layout/RadialCluster"/>
    <dgm:cxn modelId="{6B9C586D-1415-4DD1-945A-DA3977BE3314}" type="presParOf" srcId="{066FE4D1-19EF-4C1F-8190-35C35A82CF14}" destId="{24638876-A118-438A-A9D9-AFFCA5D0C7D7}" srcOrd="2" destOrd="0" presId="urn:microsoft.com/office/officeart/2008/layout/RadialCluster"/>
    <dgm:cxn modelId="{4AC6B516-028D-4A50-A179-7932373D7877}" type="presParOf" srcId="{066FE4D1-19EF-4C1F-8190-35C35A82CF14}" destId="{49D67ACE-0BFC-4957-B0FB-6D87D504F894}" srcOrd="3" destOrd="0" presId="urn:microsoft.com/office/officeart/2008/layout/RadialCluster"/>
    <dgm:cxn modelId="{67F39BA0-466C-4D27-B3B2-D6EFBC48156A}" type="presParOf" srcId="{066FE4D1-19EF-4C1F-8190-35C35A82CF14}" destId="{BB7931CF-3DA2-4BE3-932D-0BFEA2B8CBB8}" srcOrd="4" destOrd="0" presId="urn:microsoft.com/office/officeart/2008/layout/RadialCluster"/>
    <dgm:cxn modelId="{6AE1AB98-BE4C-4287-8D4C-DBEF9A9EAB0C}" type="presParOf" srcId="{066FE4D1-19EF-4C1F-8190-35C35A82CF14}" destId="{F7EC1EB4-5A87-4E20-A0E3-66D2949FA6C6}" srcOrd="5" destOrd="0" presId="urn:microsoft.com/office/officeart/2008/layout/RadialCluster"/>
    <dgm:cxn modelId="{68E54B12-E4EB-43F0-8B16-5DD080AC80B6}" type="presParOf" srcId="{066FE4D1-19EF-4C1F-8190-35C35A82CF14}" destId="{EFE8D3F0-9F5D-4030-8582-CAC27973DDCF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0C8D3D-3860-4957-80E4-04808AC39C1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230351-95AE-4C9A-A600-75FB50E5C19A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DC2581BF-A341-40A9-AE1E-E9B452DE4098}" type="parTrans" cxnId="{D9FE0AE2-C751-4A5C-90AD-7B4E071C2551}">
      <dgm:prSet/>
      <dgm:spPr/>
      <dgm:t>
        <a:bodyPr/>
        <a:lstStyle/>
        <a:p>
          <a:endParaRPr lang="ru-RU"/>
        </a:p>
      </dgm:t>
    </dgm:pt>
    <dgm:pt modelId="{38C73CA6-356E-45AB-84CE-7F264C6F66CB}" type="sibTrans" cxnId="{D9FE0AE2-C751-4A5C-90AD-7B4E071C2551}">
      <dgm:prSet/>
      <dgm:spPr/>
      <dgm:t>
        <a:bodyPr/>
        <a:lstStyle/>
        <a:p>
          <a:endParaRPr lang="ru-RU"/>
        </a:p>
      </dgm:t>
    </dgm:pt>
    <dgm:pt modelId="{4FA50254-F93E-4ACD-82B1-D4C05701C79C}">
      <dgm:prSet phldrT="[Текст]"/>
      <dgm:spPr/>
      <dgm:t>
        <a:bodyPr/>
        <a:lstStyle/>
        <a:p>
          <a:r>
            <a:rPr lang="ru-RU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Конференция</a:t>
          </a:r>
          <a:endParaRPr lang="ru-RU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48C0D9-5020-41C4-ADD2-7034EDEEB437}" type="parTrans" cxnId="{321A3EE8-DA7E-4A58-ABD9-23F0108AD8B7}">
      <dgm:prSet/>
      <dgm:spPr/>
      <dgm:t>
        <a:bodyPr/>
        <a:lstStyle/>
        <a:p>
          <a:endParaRPr lang="ru-RU"/>
        </a:p>
      </dgm:t>
    </dgm:pt>
    <dgm:pt modelId="{C830FF34-B583-4D1A-862D-0E3EC5DA6389}" type="sibTrans" cxnId="{321A3EE8-DA7E-4A58-ABD9-23F0108AD8B7}">
      <dgm:prSet/>
      <dgm:spPr/>
      <dgm:t>
        <a:bodyPr/>
        <a:lstStyle/>
        <a:p>
          <a:endParaRPr lang="ru-RU"/>
        </a:p>
      </dgm:t>
    </dgm:pt>
    <dgm:pt modelId="{98288E6A-38AC-473D-8354-9F94643FC13C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24309860-B09F-406D-98A0-2AD961C6A398}" type="parTrans" cxnId="{F5A4000B-7E23-4651-A7C9-22935E077C5C}">
      <dgm:prSet/>
      <dgm:spPr/>
      <dgm:t>
        <a:bodyPr/>
        <a:lstStyle/>
        <a:p>
          <a:endParaRPr lang="ru-RU"/>
        </a:p>
      </dgm:t>
    </dgm:pt>
    <dgm:pt modelId="{3DFADBF4-B54E-4FB5-8F00-28FD54EC42AE}" type="sibTrans" cxnId="{F5A4000B-7E23-4651-A7C9-22935E077C5C}">
      <dgm:prSet/>
      <dgm:spPr/>
      <dgm:t>
        <a:bodyPr/>
        <a:lstStyle/>
        <a:p>
          <a:endParaRPr lang="ru-RU"/>
        </a:p>
      </dgm:t>
    </dgm:pt>
    <dgm:pt modelId="{D84FE899-2BCD-42F1-8DD6-6FA0848B7F22}">
      <dgm:prSet phldrT="[Текст]"/>
      <dgm:spPr/>
      <dgm:t>
        <a:bodyPr/>
        <a:lstStyle/>
        <a:p>
          <a:r>
            <a:rPr lang="ru-RU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Круглые столы</a:t>
          </a:r>
          <a:endParaRPr lang="ru-RU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FF6FD3-BBC0-4E35-BED8-B47BEA038B5D}" type="parTrans" cxnId="{D8CF6592-8B90-47E4-94C9-2DF92A2C32CD}">
      <dgm:prSet/>
      <dgm:spPr/>
      <dgm:t>
        <a:bodyPr/>
        <a:lstStyle/>
        <a:p>
          <a:endParaRPr lang="ru-RU"/>
        </a:p>
      </dgm:t>
    </dgm:pt>
    <dgm:pt modelId="{C42A9B7F-03E1-4338-9F19-CCF9E259E597}" type="sibTrans" cxnId="{D8CF6592-8B90-47E4-94C9-2DF92A2C32CD}">
      <dgm:prSet/>
      <dgm:spPr/>
      <dgm:t>
        <a:bodyPr/>
        <a:lstStyle/>
        <a:p>
          <a:endParaRPr lang="ru-RU"/>
        </a:p>
      </dgm:t>
    </dgm:pt>
    <dgm:pt modelId="{EF790162-6B42-4816-B767-671591C39264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97F2541A-4ED1-4B43-BBE7-8A080CEEF0DF}" type="parTrans" cxnId="{AE701A7B-D8D3-4512-9FDE-991612A322F4}">
      <dgm:prSet/>
      <dgm:spPr/>
      <dgm:t>
        <a:bodyPr/>
        <a:lstStyle/>
        <a:p>
          <a:endParaRPr lang="ru-RU"/>
        </a:p>
      </dgm:t>
    </dgm:pt>
    <dgm:pt modelId="{0347876E-3D3B-47E6-863E-9022924970ED}" type="sibTrans" cxnId="{AE701A7B-D8D3-4512-9FDE-991612A322F4}">
      <dgm:prSet/>
      <dgm:spPr/>
      <dgm:t>
        <a:bodyPr/>
        <a:lstStyle/>
        <a:p>
          <a:endParaRPr lang="ru-RU"/>
        </a:p>
      </dgm:t>
    </dgm:pt>
    <dgm:pt modelId="{B7F0C3E7-AC2D-4E50-BC2E-EC4726B780AB}">
      <dgm:prSet phldrT="[Текст]"/>
      <dgm:spPr/>
      <dgm:t>
        <a:bodyPr/>
        <a:lstStyle/>
        <a:p>
          <a:r>
            <a:rPr lang="ru-RU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Семинары</a:t>
          </a:r>
          <a:endParaRPr lang="ru-RU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F39766-52E2-4BFA-A3EC-166BE83D85A7}" type="parTrans" cxnId="{66C86BD1-B564-49F4-B342-4574E6D6B09E}">
      <dgm:prSet/>
      <dgm:spPr/>
      <dgm:t>
        <a:bodyPr/>
        <a:lstStyle/>
        <a:p>
          <a:endParaRPr lang="ru-RU"/>
        </a:p>
      </dgm:t>
    </dgm:pt>
    <dgm:pt modelId="{1C95783F-A764-4A2F-BA7C-D26D0B3CE962}" type="sibTrans" cxnId="{66C86BD1-B564-49F4-B342-4574E6D6B09E}">
      <dgm:prSet/>
      <dgm:spPr/>
      <dgm:t>
        <a:bodyPr/>
        <a:lstStyle/>
        <a:p>
          <a:endParaRPr lang="ru-RU"/>
        </a:p>
      </dgm:t>
    </dgm:pt>
    <dgm:pt modelId="{EB5A252B-A63C-4FF2-A904-A47EDA4F9966}">
      <dgm:prSet/>
      <dgm:spPr/>
      <dgm:t>
        <a:bodyPr/>
        <a:lstStyle/>
        <a:p>
          <a:endParaRPr lang="ru-RU"/>
        </a:p>
      </dgm:t>
    </dgm:pt>
    <dgm:pt modelId="{5859852B-C26E-4385-BBDF-18BBA933B270}" type="parTrans" cxnId="{1618CDDB-6E07-46C8-BEC2-81525A999E26}">
      <dgm:prSet/>
      <dgm:spPr/>
      <dgm:t>
        <a:bodyPr/>
        <a:lstStyle/>
        <a:p>
          <a:endParaRPr lang="ru-RU"/>
        </a:p>
      </dgm:t>
    </dgm:pt>
    <dgm:pt modelId="{45E1D137-C929-4473-8A55-218FA1911294}" type="sibTrans" cxnId="{1618CDDB-6E07-46C8-BEC2-81525A999E26}">
      <dgm:prSet/>
      <dgm:spPr/>
      <dgm:t>
        <a:bodyPr/>
        <a:lstStyle/>
        <a:p>
          <a:endParaRPr lang="ru-RU"/>
        </a:p>
      </dgm:t>
    </dgm:pt>
    <dgm:pt modelId="{A4AC7CAE-BD55-4862-B5AD-B472A9B65F59}">
      <dgm:prSet/>
      <dgm:spPr/>
      <dgm:t>
        <a:bodyPr/>
        <a:lstStyle/>
        <a:p>
          <a:r>
            <a:rPr lang="ru-RU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Уроки в школах</a:t>
          </a:r>
          <a:endParaRPr lang="ru-RU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62EA94-53F7-41B9-8718-6A40A2B0E726}" type="parTrans" cxnId="{DDF71E4A-92E4-4489-BAEB-C49B3FF25DAF}">
      <dgm:prSet/>
      <dgm:spPr/>
      <dgm:t>
        <a:bodyPr/>
        <a:lstStyle/>
        <a:p>
          <a:endParaRPr lang="ru-RU"/>
        </a:p>
      </dgm:t>
    </dgm:pt>
    <dgm:pt modelId="{5D6942F1-6905-4737-A111-B7E753A8522A}" type="sibTrans" cxnId="{DDF71E4A-92E4-4489-BAEB-C49B3FF25DAF}">
      <dgm:prSet/>
      <dgm:spPr/>
      <dgm:t>
        <a:bodyPr/>
        <a:lstStyle/>
        <a:p>
          <a:endParaRPr lang="ru-RU"/>
        </a:p>
      </dgm:t>
    </dgm:pt>
    <dgm:pt modelId="{973CBD08-4A3B-467C-857D-C70185AA012B}" type="pres">
      <dgm:prSet presAssocID="{070C8D3D-3860-4957-80E4-04808AC39C1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659E5B-E336-4A1E-BFDA-567E797E8375}" type="pres">
      <dgm:prSet presAssocID="{57230351-95AE-4C9A-A600-75FB50E5C19A}" presName="composite" presStyleCnt="0"/>
      <dgm:spPr/>
    </dgm:pt>
    <dgm:pt modelId="{C41C0930-F998-4B94-8E85-F4A5840A0ABE}" type="pres">
      <dgm:prSet presAssocID="{57230351-95AE-4C9A-A600-75FB50E5C19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E8F517-45F0-4209-82F2-6E2C3E957A98}" type="pres">
      <dgm:prSet presAssocID="{57230351-95AE-4C9A-A600-75FB50E5C19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F9C928-2EA9-4F4C-9DFB-BFF6332EA54E}" type="pres">
      <dgm:prSet presAssocID="{38C73CA6-356E-45AB-84CE-7F264C6F66CB}" presName="sp" presStyleCnt="0"/>
      <dgm:spPr/>
    </dgm:pt>
    <dgm:pt modelId="{690E8A21-1278-44A0-8DCF-DFA0DE3B6638}" type="pres">
      <dgm:prSet presAssocID="{98288E6A-38AC-473D-8354-9F94643FC13C}" presName="composite" presStyleCnt="0"/>
      <dgm:spPr/>
    </dgm:pt>
    <dgm:pt modelId="{6A2D66EB-7B8C-46E3-8307-97139E801C74}" type="pres">
      <dgm:prSet presAssocID="{98288E6A-38AC-473D-8354-9F94643FC13C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FC3C95-2E92-4303-9441-068325F763BF}" type="pres">
      <dgm:prSet presAssocID="{98288E6A-38AC-473D-8354-9F94643FC13C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D7FDCE-05F5-4904-8D5F-7A2F5AEF2086}" type="pres">
      <dgm:prSet presAssocID="{3DFADBF4-B54E-4FB5-8F00-28FD54EC42AE}" presName="sp" presStyleCnt="0"/>
      <dgm:spPr/>
    </dgm:pt>
    <dgm:pt modelId="{65621DB6-E864-4D83-8E93-3B6712C8ABBD}" type="pres">
      <dgm:prSet presAssocID="{EF790162-6B42-4816-B767-671591C39264}" presName="composite" presStyleCnt="0"/>
      <dgm:spPr/>
    </dgm:pt>
    <dgm:pt modelId="{E73F400B-A0AA-4DB9-B8A5-A0389A98954A}" type="pres">
      <dgm:prSet presAssocID="{EF790162-6B42-4816-B767-671591C39264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534F65-4351-4BEB-8F34-593F1D710746}" type="pres">
      <dgm:prSet presAssocID="{EF790162-6B42-4816-B767-671591C3926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7BB5F0-9BD0-40F9-899C-F77F21CA4F76}" type="pres">
      <dgm:prSet presAssocID="{0347876E-3D3B-47E6-863E-9022924970ED}" presName="sp" presStyleCnt="0"/>
      <dgm:spPr/>
    </dgm:pt>
    <dgm:pt modelId="{898C9989-BC94-453A-9A4B-6642E7764AB0}" type="pres">
      <dgm:prSet presAssocID="{EB5A252B-A63C-4FF2-A904-A47EDA4F9966}" presName="composite" presStyleCnt="0"/>
      <dgm:spPr/>
    </dgm:pt>
    <dgm:pt modelId="{EC482774-D30F-4DE1-B602-434463D70870}" type="pres">
      <dgm:prSet presAssocID="{EB5A252B-A63C-4FF2-A904-A47EDA4F9966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0C419-FE98-4CCA-AEAD-22FD3F2F48D3}" type="pres">
      <dgm:prSet presAssocID="{EB5A252B-A63C-4FF2-A904-A47EDA4F9966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CB96D4-6292-4F96-8A93-D775320811E1}" type="presOf" srcId="{070C8D3D-3860-4957-80E4-04808AC39C19}" destId="{973CBD08-4A3B-467C-857D-C70185AA012B}" srcOrd="0" destOrd="0" presId="urn:microsoft.com/office/officeart/2005/8/layout/chevron2"/>
    <dgm:cxn modelId="{D43679FB-08F7-4FFB-9860-7B0E0FCDC065}" type="presOf" srcId="{EF790162-6B42-4816-B767-671591C39264}" destId="{E73F400B-A0AA-4DB9-B8A5-A0389A98954A}" srcOrd="0" destOrd="0" presId="urn:microsoft.com/office/officeart/2005/8/layout/chevron2"/>
    <dgm:cxn modelId="{D9FE0AE2-C751-4A5C-90AD-7B4E071C2551}" srcId="{070C8D3D-3860-4957-80E4-04808AC39C19}" destId="{57230351-95AE-4C9A-A600-75FB50E5C19A}" srcOrd="0" destOrd="0" parTransId="{DC2581BF-A341-40A9-AE1E-E9B452DE4098}" sibTransId="{38C73CA6-356E-45AB-84CE-7F264C6F66CB}"/>
    <dgm:cxn modelId="{9138FCBF-CA6A-4ECD-A3F0-8605B219789C}" type="presOf" srcId="{D84FE899-2BCD-42F1-8DD6-6FA0848B7F22}" destId="{08FC3C95-2E92-4303-9441-068325F763BF}" srcOrd="0" destOrd="0" presId="urn:microsoft.com/office/officeart/2005/8/layout/chevron2"/>
    <dgm:cxn modelId="{B18C2385-EB27-4722-A8DE-273864662EB8}" type="presOf" srcId="{A4AC7CAE-BD55-4862-B5AD-B472A9B65F59}" destId="{22E0C419-FE98-4CCA-AEAD-22FD3F2F48D3}" srcOrd="0" destOrd="0" presId="urn:microsoft.com/office/officeart/2005/8/layout/chevron2"/>
    <dgm:cxn modelId="{D8CF6592-8B90-47E4-94C9-2DF92A2C32CD}" srcId="{98288E6A-38AC-473D-8354-9F94643FC13C}" destId="{D84FE899-2BCD-42F1-8DD6-6FA0848B7F22}" srcOrd="0" destOrd="0" parTransId="{CEFF6FD3-BBC0-4E35-BED8-B47BEA038B5D}" sibTransId="{C42A9B7F-03E1-4338-9F19-CCF9E259E597}"/>
    <dgm:cxn modelId="{AE701A7B-D8D3-4512-9FDE-991612A322F4}" srcId="{070C8D3D-3860-4957-80E4-04808AC39C19}" destId="{EF790162-6B42-4816-B767-671591C39264}" srcOrd="2" destOrd="0" parTransId="{97F2541A-4ED1-4B43-BBE7-8A080CEEF0DF}" sibTransId="{0347876E-3D3B-47E6-863E-9022924970ED}"/>
    <dgm:cxn modelId="{1618CDDB-6E07-46C8-BEC2-81525A999E26}" srcId="{070C8D3D-3860-4957-80E4-04808AC39C19}" destId="{EB5A252B-A63C-4FF2-A904-A47EDA4F9966}" srcOrd="3" destOrd="0" parTransId="{5859852B-C26E-4385-BBDF-18BBA933B270}" sibTransId="{45E1D137-C929-4473-8A55-218FA1911294}"/>
    <dgm:cxn modelId="{AF707E0C-A9C7-4698-BC63-BA6CB209AD2A}" type="presOf" srcId="{57230351-95AE-4C9A-A600-75FB50E5C19A}" destId="{C41C0930-F998-4B94-8E85-F4A5840A0ABE}" srcOrd="0" destOrd="0" presId="urn:microsoft.com/office/officeart/2005/8/layout/chevron2"/>
    <dgm:cxn modelId="{321A3EE8-DA7E-4A58-ABD9-23F0108AD8B7}" srcId="{57230351-95AE-4C9A-A600-75FB50E5C19A}" destId="{4FA50254-F93E-4ACD-82B1-D4C05701C79C}" srcOrd="0" destOrd="0" parTransId="{A348C0D9-5020-41C4-ADD2-7034EDEEB437}" sibTransId="{C830FF34-B583-4D1A-862D-0E3EC5DA6389}"/>
    <dgm:cxn modelId="{1FD98297-478D-4BE9-9CFE-8A819ECD3E8D}" type="presOf" srcId="{4FA50254-F93E-4ACD-82B1-D4C05701C79C}" destId="{8AE8F517-45F0-4209-82F2-6E2C3E957A98}" srcOrd="0" destOrd="0" presId="urn:microsoft.com/office/officeart/2005/8/layout/chevron2"/>
    <dgm:cxn modelId="{F09845BB-1F29-4F8C-818E-CA85B07DC5A6}" type="presOf" srcId="{98288E6A-38AC-473D-8354-9F94643FC13C}" destId="{6A2D66EB-7B8C-46E3-8307-97139E801C74}" srcOrd="0" destOrd="0" presId="urn:microsoft.com/office/officeart/2005/8/layout/chevron2"/>
    <dgm:cxn modelId="{66C86BD1-B564-49F4-B342-4574E6D6B09E}" srcId="{EF790162-6B42-4816-B767-671591C39264}" destId="{B7F0C3E7-AC2D-4E50-BC2E-EC4726B780AB}" srcOrd="0" destOrd="0" parTransId="{1EF39766-52E2-4BFA-A3EC-166BE83D85A7}" sibTransId="{1C95783F-A764-4A2F-BA7C-D26D0B3CE962}"/>
    <dgm:cxn modelId="{DDF71E4A-92E4-4489-BAEB-C49B3FF25DAF}" srcId="{EB5A252B-A63C-4FF2-A904-A47EDA4F9966}" destId="{A4AC7CAE-BD55-4862-B5AD-B472A9B65F59}" srcOrd="0" destOrd="0" parTransId="{3062EA94-53F7-41B9-8718-6A40A2B0E726}" sibTransId="{5D6942F1-6905-4737-A111-B7E753A8522A}"/>
    <dgm:cxn modelId="{5B0CA70D-7248-4371-A29F-AF46C947D10E}" type="presOf" srcId="{B7F0C3E7-AC2D-4E50-BC2E-EC4726B780AB}" destId="{5E534F65-4351-4BEB-8F34-593F1D710746}" srcOrd="0" destOrd="0" presId="urn:microsoft.com/office/officeart/2005/8/layout/chevron2"/>
    <dgm:cxn modelId="{F5A4000B-7E23-4651-A7C9-22935E077C5C}" srcId="{070C8D3D-3860-4957-80E4-04808AC39C19}" destId="{98288E6A-38AC-473D-8354-9F94643FC13C}" srcOrd="1" destOrd="0" parTransId="{24309860-B09F-406D-98A0-2AD961C6A398}" sibTransId="{3DFADBF4-B54E-4FB5-8F00-28FD54EC42AE}"/>
    <dgm:cxn modelId="{770B2541-8A41-49AF-82E7-14895642B19B}" type="presOf" srcId="{EB5A252B-A63C-4FF2-A904-A47EDA4F9966}" destId="{EC482774-D30F-4DE1-B602-434463D70870}" srcOrd="0" destOrd="0" presId="urn:microsoft.com/office/officeart/2005/8/layout/chevron2"/>
    <dgm:cxn modelId="{18B5C9A7-0B11-4D6E-9C31-C0B9841639C8}" type="presParOf" srcId="{973CBD08-4A3B-467C-857D-C70185AA012B}" destId="{BC659E5B-E336-4A1E-BFDA-567E797E8375}" srcOrd="0" destOrd="0" presId="urn:microsoft.com/office/officeart/2005/8/layout/chevron2"/>
    <dgm:cxn modelId="{ADEECD13-342D-45DE-9991-3ABB19780A24}" type="presParOf" srcId="{BC659E5B-E336-4A1E-BFDA-567E797E8375}" destId="{C41C0930-F998-4B94-8E85-F4A5840A0ABE}" srcOrd="0" destOrd="0" presId="urn:microsoft.com/office/officeart/2005/8/layout/chevron2"/>
    <dgm:cxn modelId="{1AA6C88D-096C-4E3B-9135-D4F5A28E356C}" type="presParOf" srcId="{BC659E5B-E336-4A1E-BFDA-567E797E8375}" destId="{8AE8F517-45F0-4209-82F2-6E2C3E957A98}" srcOrd="1" destOrd="0" presId="urn:microsoft.com/office/officeart/2005/8/layout/chevron2"/>
    <dgm:cxn modelId="{D406EAAF-A628-40CD-8DB1-D84A52C64FC2}" type="presParOf" srcId="{973CBD08-4A3B-467C-857D-C70185AA012B}" destId="{CDF9C928-2EA9-4F4C-9DFB-BFF6332EA54E}" srcOrd="1" destOrd="0" presId="urn:microsoft.com/office/officeart/2005/8/layout/chevron2"/>
    <dgm:cxn modelId="{BD680CF0-6B40-45CE-984D-38FC03386793}" type="presParOf" srcId="{973CBD08-4A3B-467C-857D-C70185AA012B}" destId="{690E8A21-1278-44A0-8DCF-DFA0DE3B6638}" srcOrd="2" destOrd="0" presId="urn:microsoft.com/office/officeart/2005/8/layout/chevron2"/>
    <dgm:cxn modelId="{84E6A1C3-DA12-4BAE-B0D7-FF207CC9972D}" type="presParOf" srcId="{690E8A21-1278-44A0-8DCF-DFA0DE3B6638}" destId="{6A2D66EB-7B8C-46E3-8307-97139E801C74}" srcOrd="0" destOrd="0" presId="urn:microsoft.com/office/officeart/2005/8/layout/chevron2"/>
    <dgm:cxn modelId="{04EFB438-6F4F-4B08-8441-21D565095654}" type="presParOf" srcId="{690E8A21-1278-44A0-8DCF-DFA0DE3B6638}" destId="{08FC3C95-2E92-4303-9441-068325F763BF}" srcOrd="1" destOrd="0" presId="urn:microsoft.com/office/officeart/2005/8/layout/chevron2"/>
    <dgm:cxn modelId="{AC90D5AB-4F9D-45F4-A7F4-11F74C23614D}" type="presParOf" srcId="{973CBD08-4A3B-467C-857D-C70185AA012B}" destId="{64D7FDCE-05F5-4904-8D5F-7A2F5AEF2086}" srcOrd="3" destOrd="0" presId="urn:microsoft.com/office/officeart/2005/8/layout/chevron2"/>
    <dgm:cxn modelId="{3D45D3F3-6D01-4ED4-856B-EB3F4E9DF8AF}" type="presParOf" srcId="{973CBD08-4A3B-467C-857D-C70185AA012B}" destId="{65621DB6-E864-4D83-8E93-3B6712C8ABBD}" srcOrd="4" destOrd="0" presId="urn:microsoft.com/office/officeart/2005/8/layout/chevron2"/>
    <dgm:cxn modelId="{38ADB77F-DBBF-45A6-8A85-7926E18AEA7E}" type="presParOf" srcId="{65621DB6-E864-4D83-8E93-3B6712C8ABBD}" destId="{E73F400B-A0AA-4DB9-B8A5-A0389A98954A}" srcOrd="0" destOrd="0" presId="urn:microsoft.com/office/officeart/2005/8/layout/chevron2"/>
    <dgm:cxn modelId="{80DA0324-9399-4744-A445-67838E470C7C}" type="presParOf" srcId="{65621DB6-E864-4D83-8E93-3B6712C8ABBD}" destId="{5E534F65-4351-4BEB-8F34-593F1D710746}" srcOrd="1" destOrd="0" presId="urn:microsoft.com/office/officeart/2005/8/layout/chevron2"/>
    <dgm:cxn modelId="{1CB5542B-DC15-4F97-BA30-607CB3B2F014}" type="presParOf" srcId="{973CBD08-4A3B-467C-857D-C70185AA012B}" destId="{677BB5F0-9BD0-40F9-899C-F77F21CA4F76}" srcOrd="5" destOrd="0" presId="urn:microsoft.com/office/officeart/2005/8/layout/chevron2"/>
    <dgm:cxn modelId="{2D49DAE7-156A-4C15-AA7A-223069AA6946}" type="presParOf" srcId="{973CBD08-4A3B-467C-857D-C70185AA012B}" destId="{898C9989-BC94-453A-9A4B-6642E7764AB0}" srcOrd="6" destOrd="0" presId="urn:microsoft.com/office/officeart/2005/8/layout/chevron2"/>
    <dgm:cxn modelId="{C1FD066A-D3C2-4D65-B17D-FB4839259CE2}" type="presParOf" srcId="{898C9989-BC94-453A-9A4B-6642E7764AB0}" destId="{EC482774-D30F-4DE1-B602-434463D70870}" srcOrd="0" destOrd="0" presId="urn:microsoft.com/office/officeart/2005/8/layout/chevron2"/>
    <dgm:cxn modelId="{725B2439-ECAC-4B31-B116-6163C089B44D}" type="presParOf" srcId="{898C9989-BC94-453A-9A4B-6642E7764AB0}" destId="{22E0C419-FE98-4CCA-AEAD-22FD3F2F48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78835C-496E-4B8E-A99C-30C26704010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0388B6-288B-4D32-9FC3-15F8BF098664}">
      <dgm:prSet phldrT="[Текст]"/>
      <dgm:spPr/>
      <dgm:t>
        <a:bodyPr/>
        <a:lstStyle/>
        <a:p>
          <a:r>
            <a:rPr lang="en-US" dirty="0" smtClean="0"/>
            <a:t> </a:t>
          </a:r>
          <a:endParaRPr lang="ru-RU" dirty="0"/>
        </a:p>
      </dgm:t>
    </dgm:pt>
    <dgm:pt modelId="{3C5BA247-04D5-433E-9BE5-BF4EFF48264B}" type="parTrans" cxnId="{E290FD0B-AEB6-44D3-8D66-671D8B5F3B12}">
      <dgm:prSet/>
      <dgm:spPr/>
      <dgm:t>
        <a:bodyPr/>
        <a:lstStyle/>
        <a:p>
          <a:endParaRPr lang="ru-RU"/>
        </a:p>
      </dgm:t>
    </dgm:pt>
    <dgm:pt modelId="{B1F68B63-BB38-499E-B8F9-B93D4ACCF6EA}" type="sibTrans" cxnId="{E290FD0B-AEB6-44D3-8D66-671D8B5F3B12}">
      <dgm:prSet/>
      <dgm:spPr/>
      <dgm:t>
        <a:bodyPr/>
        <a:lstStyle/>
        <a:p>
          <a:endParaRPr lang="ru-RU"/>
        </a:p>
      </dgm:t>
    </dgm:pt>
    <dgm:pt modelId="{976049F0-1248-4E52-AAE6-4930723B7B4A}">
      <dgm:prSet phldrT="[Текст]"/>
      <dgm:spPr/>
      <dgm:t>
        <a:bodyPr/>
        <a:lstStyle/>
        <a:p>
          <a:r>
            <a:rPr lang="ru-RU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Экспериментальные исследования по выполнению программы «Доступная среда» в г. Таганроге.</a:t>
          </a:r>
          <a:endParaRPr lang="ru-RU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658F9B-1CD3-4425-A9B0-459C8A82F635}" type="parTrans" cxnId="{CD9A11AF-D4D3-4C68-AF64-671EC9B29FC4}">
      <dgm:prSet/>
      <dgm:spPr/>
      <dgm:t>
        <a:bodyPr/>
        <a:lstStyle/>
        <a:p>
          <a:endParaRPr lang="ru-RU"/>
        </a:p>
      </dgm:t>
    </dgm:pt>
    <dgm:pt modelId="{E4ACA2AB-1A73-4D97-9AAE-1403FEFAACDC}" type="sibTrans" cxnId="{CD9A11AF-D4D3-4C68-AF64-671EC9B29FC4}">
      <dgm:prSet/>
      <dgm:spPr/>
      <dgm:t>
        <a:bodyPr/>
        <a:lstStyle/>
        <a:p>
          <a:endParaRPr lang="ru-RU"/>
        </a:p>
      </dgm:t>
    </dgm:pt>
    <dgm:pt modelId="{11C636FD-5AEA-40DD-9643-F69649C646B5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8DA443A4-E100-4BB8-AB7E-D716C33185E0}" type="parTrans" cxnId="{A962CE65-03C9-4CBF-B83F-393AE1866EFE}">
      <dgm:prSet/>
      <dgm:spPr/>
      <dgm:t>
        <a:bodyPr/>
        <a:lstStyle/>
        <a:p>
          <a:endParaRPr lang="ru-RU"/>
        </a:p>
      </dgm:t>
    </dgm:pt>
    <dgm:pt modelId="{A110F4F5-E164-451C-B1CA-C66200718995}" type="sibTrans" cxnId="{A962CE65-03C9-4CBF-B83F-393AE1866EFE}">
      <dgm:prSet/>
      <dgm:spPr/>
      <dgm:t>
        <a:bodyPr/>
        <a:lstStyle/>
        <a:p>
          <a:endParaRPr lang="ru-RU"/>
        </a:p>
      </dgm:t>
    </dgm:pt>
    <dgm:pt modelId="{A7480BF6-5936-4448-87DB-1F46E1AACCC9}">
      <dgm:prSet phldrT="[Текст]"/>
      <dgm:spPr/>
      <dgm:t>
        <a:bodyPr/>
        <a:lstStyle/>
        <a:p>
          <a:r>
            <a:rPr lang="ru-RU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Экологическая эффективность перевода автомобилей на газовое топливо.</a:t>
          </a:r>
          <a:endParaRPr lang="ru-RU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272AE2-BD0F-439B-A6E4-76C52AEAEE1A}" type="parTrans" cxnId="{C9E75036-6C49-4790-8DA5-60A0CCAEFF10}">
      <dgm:prSet/>
      <dgm:spPr/>
      <dgm:t>
        <a:bodyPr/>
        <a:lstStyle/>
        <a:p>
          <a:endParaRPr lang="ru-RU"/>
        </a:p>
      </dgm:t>
    </dgm:pt>
    <dgm:pt modelId="{DD33E245-C440-410E-9B14-C01E28FE290A}" type="sibTrans" cxnId="{C9E75036-6C49-4790-8DA5-60A0CCAEFF10}">
      <dgm:prSet/>
      <dgm:spPr/>
      <dgm:t>
        <a:bodyPr/>
        <a:lstStyle/>
        <a:p>
          <a:endParaRPr lang="ru-RU"/>
        </a:p>
      </dgm:t>
    </dgm:pt>
    <dgm:pt modelId="{C1E5C13D-BCCB-4EC9-B38B-5AD677EAAE18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A8512908-1F52-46F6-AEE0-2FA40B08C8B5}" type="parTrans" cxnId="{51D9ACF2-6703-4B77-B882-30F1B444AA2A}">
      <dgm:prSet/>
      <dgm:spPr/>
      <dgm:t>
        <a:bodyPr/>
        <a:lstStyle/>
        <a:p>
          <a:endParaRPr lang="ru-RU"/>
        </a:p>
      </dgm:t>
    </dgm:pt>
    <dgm:pt modelId="{F4D28DF7-F2F0-4F65-929C-0A16E831383D}" type="sibTrans" cxnId="{51D9ACF2-6703-4B77-B882-30F1B444AA2A}">
      <dgm:prSet/>
      <dgm:spPr/>
      <dgm:t>
        <a:bodyPr/>
        <a:lstStyle/>
        <a:p>
          <a:endParaRPr lang="ru-RU"/>
        </a:p>
      </dgm:t>
    </dgm:pt>
    <dgm:pt modelId="{8176B93D-E6A6-4168-BFDC-08C21991895F}">
      <dgm:prSet phldrT="[Текст]"/>
      <dgm:spPr/>
      <dgm:t>
        <a:bodyPr/>
        <a:lstStyle/>
        <a:p>
          <a:r>
            <a:rPr lang="ru-RU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Применение инновационных методов ресурсосбережения при переработке и утилизации отходов в производственной сфере.</a:t>
          </a:r>
          <a:endParaRPr lang="ru-RU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02DC07-A87C-4903-AAD7-E4B04E3B4EE3}" type="parTrans" cxnId="{A4D2D2C0-B464-4F34-AF2B-0470905F550B}">
      <dgm:prSet/>
      <dgm:spPr/>
      <dgm:t>
        <a:bodyPr/>
        <a:lstStyle/>
        <a:p>
          <a:endParaRPr lang="ru-RU"/>
        </a:p>
      </dgm:t>
    </dgm:pt>
    <dgm:pt modelId="{DA82A349-1879-4F42-862A-F6B1F7FF5024}" type="sibTrans" cxnId="{A4D2D2C0-B464-4F34-AF2B-0470905F550B}">
      <dgm:prSet/>
      <dgm:spPr/>
      <dgm:t>
        <a:bodyPr/>
        <a:lstStyle/>
        <a:p>
          <a:endParaRPr lang="ru-RU"/>
        </a:p>
      </dgm:t>
    </dgm:pt>
    <dgm:pt modelId="{1D334A8D-7C93-439D-981F-8EE51237AE42}">
      <dgm:prSet/>
      <dgm:spPr/>
      <dgm:t>
        <a:bodyPr/>
        <a:lstStyle/>
        <a:p>
          <a:endParaRPr lang="ru-RU"/>
        </a:p>
      </dgm:t>
    </dgm:pt>
    <dgm:pt modelId="{B3E85188-4ABE-4C1A-8B53-F36FF2F6494B}" type="parTrans" cxnId="{F1DFBAC8-E071-4722-A854-9049237448D0}">
      <dgm:prSet/>
      <dgm:spPr/>
      <dgm:t>
        <a:bodyPr/>
        <a:lstStyle/>
        <a:p>
          <a:endParaRPr lang="ru-RU"/>
        </a:p>
      </dgm:t>
    </dgm:pt>
    <dgm:pt modelId="{912AC76E-17C1-44B4-AB8B-3909BAAFEB1C}" type="sibTrans" cxnId="{F1DFBAC8-E071-4722-A854-9049237448D0}">
      <dgm:prSet/>
      <dgm:spPr/>
      <dgm:t>
        <a:bodyPr/>
        <a:lstStyle/>
        <a:p>
          <a:endParaRPr lang="ru-RU"/>
        </a:p>
      </dgm:t>
    </dgm:pt>
    <dgm:pt modelId="{A39D37D5-2306-4851-811A-CE7C11C05544}">
      <dgm:prSet/>
      <dgm:spPr/>
      <dgm:t>
        <a:bodyPr/>
        <a:lstStyle/>
        <a:p>
          <a:endParaRPr lang="ru-RU"/>
        </a:p>
      </dgm:t>
    </dgm:pt>
    <dgm:pt modelId="{61640067-486C-47F7-9FD8-323B966CCDBD}" type="parTrans" cxnId="{AEC0B3B4-652A-4126-A632-4B675E040953}">
      <dgm:prSet/>
      <dgm:spPr/>
      <dgm:t>
        <a:bodyPr/>
        <a:lstStyle/>
        <a:p>
          <a:endParaRPr lang="ru-RU"/>
        </a:p>
      </dgm:t>
    </dgm:pt>
    <dgm:pt modelId="{BF95CDA6-78FA-4625-A5E7-F03EFA1FC9B1}" type="sibTrans" cxnId="{AEC0B3B4-652A-4126-A632-4B675E040953}">
      <dgm:prSet/>
      <dgm:spPr/>
      <dgm:t>
        <a:bodyPr/>
        <a:lstStyle/>
        <a:p>
          <a:endParaRPr lang="ru-RU"/>
        </a:p>
      </dgm:t>
    </dgm:pt>
    <dgm:pt modelId="{E42D9825-FB37-4665-9481-6711FAFAE444}">
      <dgm:prSet/>
      <dgm:spPr/>
      <dgm:t>
        <a:bodyPr/>
        <a:lstStyle/>
        <a:p>
          <a:endParaRPr lang="ru-RU"/>
        </a:p>
      </dgm:t>
    </dgm:pt>
    <dgm:pt modelId="{EB6B28F6-EF9C-458E-991E-50A530B7A8A7}" type="parTrans" cxnId="{3A8049EA-64ED-4E49-B132-7F2BAC795998}">
      <dgm:prSet/>
      <dgm:spPr/>
      <dgm:t>
        <a:bodyPr/>
        <a:lstStyle/>
        <a:p>
          <a:endParaRPr lang="ru-RU"/>
        </a:p>
      </dgm:t>
    </dgm:pt>
    <dgm:pt modelId="{86B9AA10-6F4E-4438-B9DD-5A451DF93D33}" type="sibTrans" cxnId="{3A8049EA-64ED-4E49-B132-7F2BAC795998}">
      <dgm:prSet/>
      <dgm:spPr/>
      <dgm:t>
        <a:bodyPr/>
        <a:lstStyle/>
        <a:p>
          <a:endParaRPr lang="ru-RU"/>
        </a:p>
      </dgm:t>
    </dgm:pt>
    <dgm:pt modelId="{452B9D3D-7642-4725-8F65-1D5DFF82D800}">
      <dgm:prSet/>
      <dgm:spPr/>
      <dgm:t>
        <a:bodyPr/>
        <a:lstStyle/>
        <a:p>
          <a:r>
            <a:rPr lang="ru-RU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Загрязнение окружающей среды твердыми бытовыми отходами</a:t>
          </a:r>
          <a:r>
            <a:rPr lang="en-US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 примере Матвеево Курганского района Ростовской области).</a:t>
          </a:r>
          <a:endParaRPr lang="ru-RU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19F908-5503-4780-913D-19BB6B9B4D5A}" type="parTrans" cxnId="{3F6C1193-B5E6-42BB-A1C1-6E7F102D0AC1}">
      <dgm:prSet/>
      <dgm:spPr/>
      <dgm:t>
        <a:bodyPr/>
        <a:lstStyle/>
        <a:p>
          <a:endParaRPr lang="ru-RU"/>
        </a:p>
      </dgm:t>
    </dgm:pt>
    <dgm:pt modelId="{94FF3A66-CCA3-4C99-9F85-A4CCD97C557F}" type="sibTrans" cxnId="{3F6C1193-B5E6-42BB-A1C1-6E7F102D0AC1}">
      <dgm:prSet/>
      <dgm:spPr/>
      <dgm:t>
        <a:bodyPr/>
        <a:lstStyle/>
        <a:p>
          <a:endParaRPr lang="ru-RU"/>
        </a:p>
      </dgm:t>
    </dgm:pt>
    <dgm:pt modelId="{26599924-129C-4C04-BFA5-4FA990A932D8}">
      <dgm:prSet/>
      <dgm:spPr/>
      <dgm:t>
        <a:bodyPr/>
        <a:lstStyle/>
        <a:p>
          <a:r>
            <a:rPr lang="ru-RU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Причины лесных пожаров в лесном фонде Сибири.</a:t>
          </a:r>
          <a:endParaRPr lang="ru-RU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7B96ED-0850-4198-BD26-1D3DB5652736}" type="parTrans" cxnId="{3DFFC141-CAA5-4529-85CE-981972B2C1C7}">
      <dgm:prSet/>
      <dgm:spPr/>
      <dgm:t>
        <a:bodyPr/>
        <a:lstStyle/>
        <a:p>
          <a:endParaRPr lang="ru-RU"/>
        </a:p>
      </dgm:t>
    </dgm:pt>
    <dgm:pt modelId="{4BC707EA-B894-4F7F-AFE5-6D87C821C24F}" type="sibTrans" cxnId="{3DFFC141-CAA5-4529-85CE-981972B2C1C7}">
      <dgm:prSet/>
      <dgm:spPr/>
      <dgm:t>
        <a:bodyPr/>
        <a:lstStyle/>
        <a:p>
          <a:endParaRPr lang="ru-RU"/>
        </a:p>
      </dgm:t>
    </dgm:pt>
    <dgm:pt modelId="{1FEC4293-2513-437E-A962-8B2F9AE0AB0D}">
      <dgm:prSet/>
      <dgm:spPr/>
      <dgm:t>
        <a:bodyPr/>
        <a:lstStyle/>
        <a:p>
          <a:r>
            <a:rPr lang="ru-RU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Ростовская область ‒ зона климатической уязвимости.</a:t>
          </a:r>
          <a:endParaRPr lang="ru-RU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2E45AB-CB6C-4966-8629-5C139196A5AE}" type="parTrans" cxnId="{66142162-CFE6-48ED-A6E7-88316059EB09}">
      <dgm:prSet/>
      <dgm:spPr/>
      <dgm:t>
        <a:bodyPr/>
        <a:lstStyle/>
        <a:p>
          <a:endParaRPr lang="ru-RU"/>
        </a:p>
      </dgm:t>
    </dgm:pt>
    <dgm:pt modelId="{6BF59EEF-22A5-41DE-BCDA-E6723F93FA51}" type="sibTrans" cxnId="{66142162-CFE6-48ED-A6E7-88316059EB09}">
      <dgm:prSet/>
      <dgm:spPr/>
      <dgm:t>
        <a:bodyPr/>
        <a:lstStyle/>
        <a:p>
          <a:endParaRPr lang="ru-RU"/>
        </a:p>
      </dgm:t>
    </dgm:pt>
    <dgm:pt modelId="{E7927AE8-B3A7-4A23-831A-694367C48872}" type="pres">
      <dgm:prSet presAssocID="{5078835C-496E-4B8E-A99C-30C26704010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0A0908-7EC5-482E-9978-8AB282568113}" type="pres">
      <dgm:prSet presAssocID="{CB0388B6-288B-4D32-9FC3-15F8BF098664}" presName="composite" presStyleCnt="0"/>
      <dgm:spPr/>
    </dgm:pt>
    <dgm:pt modelId="{A55701D2-6327-4EBE-9939-EC7AA87C12C5}" type="pres">
      <dgm:prSet presAssocID="{CB0388B6-288B-4D32-9FC3-15F8BF098664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1A71BF-9199-4AA4-B5FA-93B93342BB4C}" type="pres">
      <dgm:prSet presAssocID="{CB0388B6-288B-4D32-9FC3-15F8BF098664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158A7-B252-4CC3-A6DF-5301D286733B}" type="pres">
      <dgm:prSet presAssocID="{B1F68B63-BB38-499E-B8F9-B93D4ACCF6EA}" presName="sp" presStyleCnt="0"/>
      <dgm:spPr/>
    </dgm:pt>
    <dgm:pt modelId="{890B157F-7E02-4931-8E93-4EF617008690}" type="pres">
      <dgm:prSet presAssocID="{1D334A8D-7C93-439D-981F-8EE51237AE42}" presName="composite" presStyleCnt="0"/>
      <dgm:spPr/>
    </dgm:pt>
    <dgm:pt modelId="{7DBD5367-5E7C-4087-8D5B-7C4CCCED084C}" type="pres">
      <dgm:prSet presAssocID="{1D334A8D-7C93-439D-981F-8EE51237AE42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B8E5F4-753E-408D-BF08-43475B0ACCB3}" type="pres">
      <dgm:prSet presAssocID="{1D334A8D-7C93-439D-981F-8EE51237AE42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E187EA-5DB2-48BB-8190-3FC23CA95AD8}" type="pres">
      <dgm:prSet presAssocID="{912AC76E-17C1-44B4-AB8B-3909BAAFEB1C}" presName="sp" presStyleCnt="0"/>
      <dgm:spPr/>
    </dgm:pt>
    <dgm:pt modelId="{CE783941-8D5F-4C9D-A666-DD841CD1B077}" type="pres">
      <dgm:prSet presAssocID="{E42D9825-FB37-4665-9481-6711FAFAE444}" presName="composite" presStyleCnt="0"/>
      <dgm:spPr/>
    </dgm:pt>
    <dgm:pt modelId="{46DF4B16-BBCB-4C0E-ADC1-B166D1D3A138}" type="pres">
      <dgm:prSet presAssocID="{E42D9825-FB37-4665-9481-6711FAFAE444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6E1FB6-DE8E-4C5E-BC1A-80A8D1482367}" type="pres">
      <dgm:prSet presAssocID="{E42D9825-FB37-4665-9481-6711FAFAE444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D014E4-30AE-43ED-A200-EC0838898D76}" type="pres">
      <dgm:prSet presAssocID="{86B9AA10-6F4E-4438-B9DD-5A451DF93D33}" presName="sp" presStyleCnt="0"/>
      <dgm:spPr/>
    </dgm:pt>
    <dgm:pt modelId="{AA95C288-C85A-488C-BBD6-218C0A85A7C0}" type="pres">
      <dgm:prSet presAssocID="{A39D37D5-2306-4851-811A-CE7C11C05544}" presName="composite" presStyleCnt="0"/>
      <dgm:spPr/>
    </dgm:pt>
    <dgm:pt modelId="{00CE25EB-D9B0-436E-8A75-6D61E976934B}" type="pres">
      <dgm:prSet presAssocID="{A39D37D5-2306-4851-811A-CE7C11C05544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5CF172-99F4-4338-806C-4076F65FB74F}" type="pres">
      <dgm:prSet presAssocID="{A39D37D5-2306-4851-811A-CE7C11C05544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63F08-1101-438B-8BC2-8905CAB3D751}" type="pres">
      <dgm:prSet presAssocID="{BF95CDA6-78FA-4625-A5E7-F03EFA1FC9B1}" presName="sp" presStyleCnt="0"/>
      <dgm:spPr/>
    </dgm:pt>
    <dgm:pt modelId="{48D8A030-CE9E-4EE5-B769-E6FF0328AACC}" type="pres">
      <dgm:prSet presAssocID="{11C636FD-5AEA-40DD-9643-F69649C646B5}" presName="composite" presStyleCnt="0"/>
      <dgm:spPr/>
    </dgm:pt>
    <dgm:pt modelId="{9AF3C362-D46A-4600-938E-F2DAB7E4394A}" type="pres">
      <dgm:prSet presAssocID="{11C636FD-5AEA-40DD-9643-F69649C646B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735A62-D13C-41C2-BB89-4A1DEF62436A}" type="pres">
      <dgm:prSet presAssocID="{11C636FD-5AEA-40DD-9643-F69649C646B5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726F8-E28F-4DE3-A5FE-3E1BBC68AA50}" type="pres">
      <dgm:prSet presAssocID="{A110F4F5-E164-451C-B1CA-C66200718995}" presName="sp" presStyleCnt="0"/>
      <dgm:spPr/>
    </dgm:pt>
    <dgm:pt modelId="{A7C15720-8F0B-4A5C-94EA-10E47E305ED7}" type="pres">
      <dgm:prSet presAssocID="{C1E5C13D-BCCB-4EC9-B38B-5AD677EAAE18}" presName="composite" presStyleCnt="0"/>
      <dgm:spPr/>
    </dgm:pt>
    <dgm:pt modelId="{F4E9E265-123E-456D-A949-CA224A66E872}" type="pres">
      <dgm:prSet presAssocID="{C1E5C13D-BCCB-4EC9-B38B-5AD677EAAE18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249F8A-893F-4DF2-9B0E-93F7DE7AFC5E}" type="pres">
      <dgm:prSet presAssocID="{C1E5C13D-BCCB-4EC9-B38B-5AD677EAAE18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FA8E15-21F5-42F9-98D2-417907BF77D6}" type="presOf" srcId="{CB0388B6-288B-4D32-9FC3-15F8BF098664}" destId="{A55701D2-6327-4EBE-9939-EC7AA87C12C5}" srcOrd="0" destOrd="0" presId="urn:microsoft.com/office/officeart/2005/8/layout/chevron2"/>
    <dgm:cxn modelId="{66B6AC8B-0390-455A-85B2-0BB4EBFC0364}" type="presOf" srcId="{E42D9825-FB37-4665-9481-6711FAFAE444}" destId="{46DF4B16-BBCB-4C0E-ADC1-B166D1D3A138}" srcOrd="0" destOrd="0" presId="urn:microsoft.com/office/officeart/2005/8/layout/chevron2"/>
    <dgm:cxn modelId="{D963D112-8F94-4183-93C0-19713413C9F7}" type="presOf" srcId="{1D334A8D-7C93-439D-981F-8EE51237AE42}" destId="{7DBD5367-5E7C-4087-8D5B-7C4CCCED084C}" srcOrd="0" destOrd="0" presId="urn:microsoft.com/office/officeart/2005/8/layout/chevron2"/>
    <dgm:cxn modelId="{6DC7B839-4672-4D89-831B-5B7735BAA973}" type="presOf" srcId="{26599924-129C-4C04-BFA5-4FA990A932D8}" destId="{896E1FB6-DE8E-4C5E-BC1A-80A8D1482367}" srcOrd="0" destOrd="0" presId="urn:microsoft.com/office/officeart/2005/8/layout/chevron2"/>
    <dgm:cxn modelId="{E1CAF6E3-A9DA-476C-81A5-1117A594B98C}" type="presOf" srcId="{1FEC4293-2513-437E-A962-8B2F9AE0AB0D}" destId="{555CF172-99F4-4338-806C-4076F65FB74F}" srcOrd="0" destOrd="0" presId="urn:microsoft.com/office/officeart/2005/8/layout/chevron2"/>
    <dgm:cxn modelId="{A962CE65-03C9-4CBF-B83F-393AE1866EFE}" srcId="{5078835C-496E-4B8E-A99C-30C267040108}" destId="{11C636FD-5AEA-40DD-9643-F69649C646B5}" srcOrd="4" destOrd="0" parTransId="{8DA443A4-E100-4BB8-AB7E-D716C33185E0}" sibTransId="{A110F4F5-E164-451C-B1CA-C66200718995}"/>
    <dgm:cxn modelId="{F1DFBAC8-E071-4722-A854-9049237448D0}" srcId="{5078835C-496E-4B8E-A99C-30C267040108}" destId="{1D334A8D-7C93-439D-981F-8EE51237AE42}" srcOrd="1" destOrd="0" parTransId="{B3E85188-4ABE-4C1A-8B53-F36FF2F6494B}" sibTransId="{912AC76E-17C1-44B4-AB8B-3909BAAFEB1C}"/>
    <dgm:cxn modelId="{E290FD0B-AEB6-44D3-8D66-671D8B5F3B12}" srcId="{5078835C-496E-4B8E-A99C-30C267040108}" destId="{CB0388B6-288B-4D32-9FC3-15F8BF098664}" srcOrd="0" destOrd="0" parTransId="{3C5BA247-04D5-433E-9BE5-BF4EFF48264B}" sibTransId="{B1F68B63-BB38-499E-B8F9-B93D4ACCF6EA}"/>
    <dgm:cxn modelId="{C9E75036-6C49-4790-8DA5-60A0CCAEFF10}" srcId="{11C636FD-5AEA-40DD-9643-F69649C646B5}" destId="{A7480BF6-5936-4448-87DB-1F46E1AACCC9}" srcOrd="0" destOrd="0" parTransId="{7A272AE2-BD0F-439B-A6E4-76C52AEAEE1A}" sibTransId="{DD33E245-C440-410E-9B14-C01E28FE290A}"/>
    <dgm:cxn modelId="{CD9A11AF-D4D3-4C68-AF64-671EC9B29FC4}" srcId="{CB0388B6-288B-4D32-9FC3-15F8BF098664}" destId="{976049F0-1248-4E52-AAE6-4930723B7B4A}" srcOrd="0" destOrd="0" parTransId="{30658F9B-1CD3-4425-A9B0-459C8A82F635}" sibTransId="{E4ACA2AB-1A73-4D97-9AAE-1403FEFAACDC}"/>
    <dgm:cxn modelId="{4E6834CB-4394-4C63-A866-1BF875B416C7}" type="presOf" srcId="{A7480BF6-5936-4448-87DB-1F46E1AACCC9}" destId="{76735A62-D13C-41C2-BB89-4A1DEF62436A}" srcOrd="0" destOrd="0" presId="urn:microsoft.com/office/officeart/2005/8/layout/chevron2"/>
    <dgm:cxn modelId="{355CDF62-3609-461A-95DB-05DFD008BA7F}" type="presOf" srcId="{976049F0-1248-4E52-AAE6-4930723B7B4A}" destId="{8F1A71BF-9199-4AA4-B5FA-93B93342BB4C}" srcOrd="0" destOrd="0" presId="urn:microsoft.com/office/officeart/2005/8/layout/chevron2"/>
    <dgm:cxn modelId="{A4D2D2C0-B464-4F34-AF2B-0470905F550B}" srcId="{C1E5C13D-BCCB-4EC9-B38B-5AD677EAAE18}" destId="{8176B93D-E6A6-4168-BFDC-08C21991895F}" srcOrd="0" destOrd="0" parTransId="{F702DC07-A87C-4903-AAD7-E4B04E3B4EE3}" sibTransId="{DA82A349-1879-4F42-862A-F6B1F7FF5024}"/>
    <dgm:cxn modelId="{3DFFC141-CAA5-4529-85CE-981972B2C1C7}" srcId="{E42D9825-FB37-4665-9481-6711FAFAE444}" destId="{26599924-129C-4C04-BFA5-4FA990A932D8}" srcOrd="0" destOrd="0" parTransId="{277B96ED-0850-4198-BD26-1D3DB5652736}" sibTransId="{4BC707EA-B894-4F7F-AFE5-6D87C821C24F}"/>
    <dgm:cxn modelId="{0CF90AAC-E01B-4931-836E-142B119235E8}" type="presOf" srcId="{5078835C-496E-4B8E-A99C-30C267040108}" destId="{E7927AE8-B3A7-4A23-831A-694367C48872}" srcOrd="0" destOrd="0" presId="urn:microsoft.com/office/officeart/2005/8/layout/chevron2"/>
    <dgm:cxn modelId="{9C1624DB-98B4-4755-B8EE-08835AE69EAE}" type="presOf" srcId="{11C636FD-5AEA-40DD-9643-F69649C646B5}" destId="{9AF3C362-D46A-4600-938E-F2DAB7E4394A}" srcOrd="0" destOrd="0" presId="urn:microsoft.com/office/officeart/2005/8/layout/chevron2"/>
    <dgm:cxn modelId="{48D95BE5-E01F-474A-BF94-51CF8501DFF9}" type="presOf" srcId="{A39D37D5-2306-4851-811A-CE7C11C05544}" destId="{00CE25EB-D9B0-436E-8A75-6D61E976934B}" srcOrd="0" destOrd="0" presId="urn:microsoft.com/office/officeart/2005/8/layout/chevron2"/>
    <dgm:cxn modelId="{AEC0B3B4-652A-4126-A632-4B675E040953}" srcId="{5078835C-496E-4B8E-A99C-30C267040108}" destId="{A39D37D5-2306-4851-811A-CE7C11C05544}" srcOrd="3" destOrd="0" parTransId="{61640067-486C-47F7-9FD8-323B966CCDBD}" sibTransId="{BF95CDA6-78FA-4625-A5E7-F03EFA1FC9B1}"/>
    <dgm:cxn modelId="{51D9ACF2-6703-4B77-B882-30F1B444AA2A}" srcId="{5078835C-496E-4B8E-A99C-30C267040108}" destId="{C1E5C13D-BCCB-4EC9-B38B-5AD677EAAE18}" srcOrd="5" destOrd="0" parTransId="{A8512908-1F52-46F6-AEE0-2FA40B08C8B5}" sibTransId="{F4D28DF7-F2F0-4F65-929C-0A16E831383D}"/>
    <dgm:cxn modelId="{6D8BF471-0328-477F-8292-E1B812914027}" type="presOf" srcId="{8176B93D-E6A6-4168-BFDC-08C21991895F}" destId="{03249F8A-893F-4DF2-9B0E-93F7DE7AFC5E}" srcOrd="0" destOrd="0" presId="urn:microsoft.com/office/officeart/2005/8/layout/chevron2"/>
    <dgm:cxn modelId="{A697390D-71BE-4B16-98EA-C1F8AB4C8339}" type="presOf" srcId="{C1E5C13D-BCCB-4EC9-B38B-5AD677EAAE18}" destId="{F4E9E265-123E-456D-A949-CA224A66E872}" srcOrd="0" destOrd="0" presId="urn:microsoft.com/office/officeart/2005/8/layout/chevron2"/>
    <dgm:cxn modelId="{3F6C1193-B5E6-42BB-A1C1-6E7F102D0AC1}" srcId="{1D334A8D-7C93-439D-981F-8EE51237AE42}" destId="{452B9D3D-7642-4725-8F65-1D5DFF82D800}" srcOrd="0" destOrd="0" parTransId="{8619F908-5503-4780-913D-19BB6B9B4D5A}" sibTransId="{94FF3A66-CCA3-4C99-9F85-A4CCD97C557F}"/>
    <dgm:cxn modelId="{9FE3978B-AEAC-4A3D-B282-5563F0FDD8ED}" type="presOf" srcId="{452B9D3D-7642-4725-8F65-1D5DFF82D800}" destId="{43B8E5F4-753E-408D-BF08-43475B0ACCB3}" srcOrd="0" destOrd="0" presId="urn:microsoft.com/office/officeart/2005/8/layout/chevron2"/>
    <dgm:cxn modelId="{3A8049EA-64ED-4E49-B132-7F2BAC795998}" srcId="{5078835C-496E-4B8E-A99C-30C267040108}" destId="{E42D9825-FB37-4665-9481-6711FAFAE444}" srcOrd="2" destOrd="0" parTransId="{EB6B28F6-EF9C-458E-991E-50A530B7A8A7}" sibTransId="{86B9AA10-6F4E-4438-B9DD-5A451DF93D33}"/>
    <dgm:cxn modelId="{66142162-CFE6-48ED-A6E7-88316059EB09}" srcId="{A39D37D5-2306-4851-811A-CE7C11C05544}" destId="{1FEC4293-2513-437E-A962-8B2F9AE0AB0D}" srcOrd="0" destOrd="0" parTransId="{6D2E45AB-CB6C-4966-8629-5C139196A5AE}" sibTransId="{6BF59EEF-22A5-41DE-BCDA-E6723F93FA51}"/>
    <dgm:cxn modelId="{4F7AAEA6-35EA-4C28-A348-DB4EF9773C01}" type="presParOf" srcId="{E7927AE8-B3A7-4A23-831A-694367C48872}" destId="{F50A0908-7EC5-482E-9978-8AB282568113}" srcOrd="0" destOrd="0" presId="urn:microsoft.com/office/officeart/2005/8/layout/chevron2"/>
    <dgm:cxn modelId="{A23AC75C-36BD-433C-86C3-5105EF7F38A8}" type="presParOf" srcId="{F50A0908-7EC5-482E-9978-8AB282568113}" destId="{A55701D2-6327-4EBE-9939-EC7AA87C12C5}" srcOrd="0" destOrd="0" presId="urn:microsoft.com/office/officeart/2005/8/layout/chevron2"/>
    <dgm:cxn modelId="{80A78C65-D4E1-439D-9919-891B9E7F1123}" type="presParOf" srcId="{F50A0908-7EC5-482E-9978-8AB282568113}" destId="{8F1A71BF-9199-4AA4-B5FA-93B93342BB4C}" srcOrd="1" destOrd="0" presId="urn:microsoft.com/office/officeart/2005/8/layout/chevron2"/>
    <dgm:cxn modelId="{8FD78A7F-829A-4A02-986E-62D2F4ED29D9}" type="presParOf" srcId="{E7927AE8-B3A7-4A23-831A-694367C48872}" destId="{6D6158A7-B252-4CC3-A6DF-5301D286733B}" srcOrd="1" destOrd="0" presId="urn:microsoft.com/office/officeart/2005/8/layout/chevron2"/>
    <dgm:cxn modelId="{CD188C1E-C4B8-4788-925E-8EE9BC7357B8}" type="presParOf" srcId="{E7927AE8-B3A7-4A23-831A-694367C48872}" destId="{890B157F-7E02-4931-8E93-4EF617008690}" srcOrd="2" destOrd="0" presId="urn:microsoft.com/office/officeart/2005/8/layout/chevron2"/>
    <dgm:cxn modelId="{EFCD589B-9EE9-42AF-AF46-A605887203E1}" type="presParOf" srcId="{890B157F-7E02-4931-8E93-4EF617008690}" destId="{7DBD5367-5E7C-4087-8D5B-7C4CCCED084C}" srcOrd="0" destOrd="0" presId="urn:microsoft.com/office/officeart/2005/8/layout/chevron2"/>
    <dgm:cxn modelId="{1E20E172-EA55-44A5-82DA-9EC9477A7E65}" type="presParOf" srcId="{890B157F-7E02-4931-8E93-4EF617008690}" destId="{43B8E5F4-753E-408D-BF08-43475B0ACCB3}" srcOrd="1" destOrd="0" presId="urn:microsoft.com/office/officeart/2005/8/layout/chevron2"/>
    <dgm:cxn modelId="{7A695E81-839D-4074-97B9-3A1CA48B7E80}" type="presParOf" srcId="{E7927AE8-B3A7-4A23-831A-694367C48872}" destId="{0DE187EA-5DB2-48BB-8190-3FC23CA95AD8}" srcOrd="3" destOrd="0" presId="urn:microsoft.com/office/officeart/2005/8/layout/chevron2"/>
    <dgm:cxn modelId="{00F5901F-2D48-42DE-B1D4-480259375C71}" type="presParOf" srcId="{E7927AE8-B3A7-4A23-831A-694367C48872}" destId="{CE783941-8D5F-4C9D-A666-DD841CD1B077}" srcOrd="4" destOrd="0" presId="urn:microsoft.com/office/officeart/2005/8/layout/chevron2"/>
    <dgm:cxn modelId="{6FE836D5-6157-4548-A445-0618F8C8E250}" type="presParOf" srcId="{CE783941-8D5F-4C9D-A666-DD841CD1B077}" destId="{46DF4B16-BBCB-4C0E-ADC1-B166D1D3A138}" srcOrd="0" destOrd="0" presId="urn:microsoft.com/office/officeart/2005/8/layout/chevron2"/>
    <dgm:cxn modelId="{8408D0D0-5458-4310-B678-B8DB29951A4C}" type="presParOf" srcId="{CE783941-8D5F-4C9D-A666-DD841CD1B077}" destId="{896E1FB6-DE8E-4C5E-BC1A-80A8D1482367}" srcOrd="1" destOrd="0" presId="urn:microsoft.com/office/officeart/2005/8/layout/chevron2"/>
    <dgm:cxn modelId="{7BA798AF-5644-44B2-A19E-DEB1D10D32F5}" type="presParOf" srcId="{E7927AE8-B3A7-4A23-831A-694367C48872}" destId="{FDD014E4-30AE-43ED-A200-EC0838898D76}" srcOrd="5" destOrd="0" presId="urn:microsoft.com/office/officeart/2005/8/layout/chevron2"/>
    <dgm:cxn modelId="{C1B06FFA-FDC5-41D1-9294-745C4FB37E46}" type="presParOf" srcId="{E7927AE8-B3A7-4A23-831A-694367C48872}" destId="{AA95C288-C85A-488C-BBD6-218C0A85A7C0}" srcOrd="6" destOrd="0" presId="urn:microsoft.com/office/officeart/2005/8/layout/chevron2"/>
    <dgm:cxn modelId="{4DCBE1C9-75E2-4477-BC5A-697CF7EEFD30}" type="presParOf" srcId="{AA95C288-C85A-488C-BBD6-218C0A85A7C0}" destId="{00CE25EB-D9B0-436E-8A75-6D61E976934B}" srcOrd="0" destOrd="0" presId="urn:microsoft.com/office/officeart/2005/8/layout/chevron2"/>
    <dgm:cxn modelId="{6F5C5410-1BFC-46A0-B2DB-963FFC2A3EDA}" type="presParOf" srcId="{AA95C288-C85A-488C-BBD6-218C0A85A7C0}" destId="{555CF172-99F4-4338-806C-4076F65FB74F}" srcOrd="1" destOrd="0" presId="urn:microsoft.com/office/officeart/2005/8/layout/chevron2"/>
    <dgm:cxn modelId="{70F65515-8F32-4146-A019-2CB7ED24F88F}" type="presParOf" srcId="{E7927AE8-B3A7-4A23-831A-694367C48872}" destId="{7A863F08-1101-438B-8BC2-8905CAB3D751}" srcOrd="7" destOrd="0" presId="urn:microsoft.com/office/officeart/2005/8/layout/chevron2"/>
    <dgm:cxn modelId="{E35F2BEB-96CF-4C5A-AC78-D25CBCB25424}" type="presParOf" srcId="{E7927AE8-B3A7-4A23-831A-694367C48872}" destId="{48D8A030-CE9E-4EE5-B769-E6FF0328AACC}" srcOrd="8" destOrd="0" presId="urn:microsoft.com/office/officeart/2005/8/layout/chevron2"/>
    <dgm:cxn modelId="{2CD71920-6DD1-4617-967C-170319EFA075}" type="presParOf" srcId="{48D8A030-CE9E-4EE5-B769-E6FF0328AACC}" destId="{9AF3C362-D46A-4600-938E-F2DAB7E4394A}" srcOrd="0" destOrd="0" presId="urn:microsoft.com/office/officeart/2005/8/layout/chevron2"/>
    <dgm:cxn modelId="{1B9F3B53-195D-49E1-8AD7-270394F0B110}" type="presParOf" srcId="{48D8A030-CE9E-4EE5-B769-E6FF0328AACC}" destId="{76735A62-D13C-41C2-BB89-4A1DEF62436A}" srcOrd="1" destOrd="0" presId="urn:microsoft.com/office/officeart/2005/8/layout/chevron2"/>
    <dgm:cxn modelId="{7B2D8DE9-5543-4986-9E76-74211421BCDD}" type="presParOf" srcId="{E7927AE8-B3A7-4A23-831A-694367C48872}" destId="{F45726F8-E28F-4DE3-A5FE-3E1BBC68AA50}" srcOrd="9" destOrd="0" presId="urn:microsoft.com/office/officeart/2005/8/layout/chevron2"/>
    <dgm:cxn modelId="{58D951B0-1AA1-4D10-ADC4-C28F7D219AD4}" type="presParOf" srcId="{E7927AE8-B3A7-4A23-831A-694367C48872}" destId="{A7C15720-8F0B-4A5C-94EA-10E47E305ED7}" srcOrd="10" destOrd="0" presId="urn:microsoft.com/office/officeart/2005/8/layout/chevron2"/>
    <dgm:cxn modelId="{E5E9C28B-AF28-47B2-AE97-AF6AA81F72D6}" type="presParOf" srcId="{A7C15720-8F0B-4A5C-94EA-10E47E305ED7}" destId="{F4E9E265-123E-456D-A949-CA224A66E872}" srcOrd="0" destOrd="0" presId="urn:microsoft.com/office/officeart/2005/8/layout/chevron2"/>
    <dgm:cxn modelId="{52B0FAB9-25EB-4967-979B-9C96948A8E17}" type="presParOf" srcId="{A7C15720-8F0B-4A5C-94EA-10E47E305ED7}" destId="{03249F8A-893F-4DF2-9B0E-93F7DE7AFC5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92857F-0478-4844-B27E-947A5D1F9E8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C6133A-DDA9-4D84-BEB1-06C639439BC9}">
      <dgm:prSet phldrT="[Текст]"/>
      <dgm:spPr/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Публикационная активность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C4AD88-24E1-420F-878F-2F79DB864294}" type="parTrans" cxnId="{DE0BD32E-5335-4D51-851D-9891568FEE24}">
      <dgm:prSet/>
      <dgm:spPr/>
      <dgm:t>
        <a:bodyPr/>
        <a:lstStyle/>
        <a:p>
          <a:endParaRPr lang="ru-RU"/>
        </a:p>
      </dgm:t>
    </dgm:pt>
    <dgm:pt modelId="{F44137F0-8F4F-46B2-8B4D-941B5CB9093F}" type="sibTrans" cxnId="{DE0BD32E-5335-4D51-851D-9891568FEE24}">
      <dgm:prSet/>
      <dgm:spPr/>
      <dgm:t>
        <a:bodyPr/>
        <a:lstStyle/>
        <a:p>
          <a:endParaRPr lang="ru-RU"/>
        </a:p>
      </dgm:t>
    </dgm:pt>
    <dgm:pt modelId="{C6D22794-10A2-4831-A2FA-D5404F504DBF}">
      <dgm:prSet phldrT="[Текст]" custT="1"/>
      <dgm:spPr/>
      <dgm:t>
        <a:bodyPr/>
        <a:lstStyle/>
        <a:p>
          <a:r>
            <a:rPr lang="en-US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Scopus/</a:t>
          </a:r>
          <a:r>
            <a:rPr lang="en-US" sz="16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Wos</a:t>
          </a:r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3 статьи вышло, 4 в печати;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16840B-2D94-40EC-86FF-06CF0455BBA6}" type="parTrans" cxnId="{AF2E33FE-3526-489C-9FB3-1A6D89C0C557}">
      <dgm:prSet/>
      <dgm:spPr/>
      <dgm:t>
        <a:bodyPr/>
        <a:lstStyle/>
        <a:p>
          <a:endParaRPr lang="ru-RU"/>
        </a:p>
      </dgm:t>
    </dgm:pt>
    <dgm:pt modelId="{5DAC2B90-866D-4843-BB9F-865285A86830}" type="sibTrans" cxnId="{AF2E33FE-3526-489C-9FB3-1A6D89C0C557}">
      <dgm:prSet/>
      <dgm:spPr/>
      <dgm:t>
        <a:bodyPr/>
        <a:lstStyle/>
        <a:p>
          <a:endParaRPr lang="ru-RU"/>
        </a:p>
      </dgm:t>
    </dgm:pt>
    <dgm:pt modelId="{ABADB635-7BB1-42EE-B649-F914700E4A45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ВАК: 2 статьи;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7DCCB8-3B65-498C-BC5D-96205B7672CD}" type="parTrans" cxnId="{2EE813C7-51B5-4CE0-B570-30834B11408F}">
      <dgm:prSet/>
      <dgm:spPr/>
      <dgm:t>
        <a:bodyPr/>
        <a:lstStyle/>
        <a:p>
          <a:endParaRPr lang="ru-RU"/>
        </a:p>
      </dgm:t>
    </dgm:pt>
    <dgm:pt modelId="{453A1BE1-C1F5-40E4-9556-F3849DD45C83}" type="sibTrans" cxnId="{2EE813C7-51B5-4CE0-B570-30834B11408F}">
      <dgm:prSet/>
      <dgm:spPr/>
      <dgm:t>
        <a:bodyPr/>
        <a:lstStyle/>
        <a:p>
          <a:endParaRPr lang="ru-RU"/>
        </a:p>
      </dgm:t>
    </dgm:pt>
    <dgm:pt modelId="{F71E78DF-C971-4A39-9012-DCA1A73C0419}">
      <dgm:prSet phldrT="[Текст]"/>
      <dgm:spPr/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Участие в конференциях, семинарах, круглых столах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71EE9D-5BBD-4A49-AA20-71B5C08061CE}" type="parTrans" cxnId="{DF0F302F-FD85-48CB-B1D6-8EE54982A520}">
      <dgm:prSet/>
      <dgm:spPr/>
      <dgm:t>
        <a:bodyPr/>
        <a:lstStyle/>
        <a:p>
          <a:endParaRPr lang="ru-RU"/>
        </a:p>
      </dgm:t>
    </dgm:pt>
    <dgm:pt modelId="{845FF5DE-133E-41F5-87F8-C185D7CB0F3D}" type="sibTrans" cxnId="{DF0F302F-FD85-48CB-B1D6-8EE54982A520}">
      <dgm:prSet/>
      <dgm:spPr/>
      <dgm:t>
        <a:bodyPr/>
        <a:lstStyle/>
        <a:p>
          <a:endParaRPr lang="ru-RU"/>
        </a:p>
      </dgm:t>
    </dgm:pt>
    <dgm:pt modelId="{22CA60A8-C79D-4AB3-AD15-F815E6FE4AA2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Международные конференции:</a:t>
          </a:r>
          <a:r>
            <a:rPr lang="en-US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FB2488-F5EA-43AA-AB26-DB5A826D91ED}" type="parTrans" cxnId="{8165632C-70C1-4D74-8E4E-74608D360A93}">
      <dgm:prSet/>
      <dgm:spPr/>
      <dgm:t>
        <a:bodyPr/>
        <a:lstStyle/>
        <a:p>
          <a:endParaRPr lang="ru-RU"/>
        </a:p>
      </dgm:t>
    </dgm:pt>
    <dgm:pt modelId="{8CFD9B52-208A-435A-AFA4-5BFFF842F688}" type="sibTrans" cxnId="{8165632C-70C1-4D74-8E4E-74608D360A93}">
      <dgm:prSet/>
      <dgm:spPr/>
      <dgm:t>
        <a:bodyPr/>
        <a:lstStyle/>
        <a:p>
          <a:endParaRPr lang="ru-RU"/>
        </a:p>
      </dgm:t>
    </dgm:pt>
    <dgm:pt modelId="{F7D03465-A787-4D93-B7B0-C6E89373A8BC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Руководство НИРС и подготовка студентов-докладчиков для конференций и др. мероприятий (все преподаватели кафедры): 4</a:t>
          </a:r>
          <a:r>
            <a:rPr lang="en-US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доклада.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6ADB36-3174-411D-B583-7B45ACEA1787}" type="parTrans" cxnId="{B09622BB-16B9-4748-A524-2C739C99DCE3}">
      <dgm:prSet/>
      <dgm:spPr/>
      <dgm:t>
        <a:bodyPr/>
        <a:lstStyle/>
        <a:p>
          <a:endParaRPr lang="ru-RU"/>
        </a:p>
      </dgm:t>
    </dgm:pt>
    <dgm:pt modelId="{2245E6BA-72FA-4043-A14C-5D21100CACA4}" type="sibTrans" cxnId="{B09622BB-16B9-4748-A524-2C739C99DCE3}">
      <dgm:prSet/>
      <dgm:spPr/>
      <dgm:t>
        <a:bodyPr/>
        <a:lstStyle/>
        <a:p>
          <a:endParaRPr lang="ru-RU"/>
        </a:p>
      </dgm:t>
    </dgm:pt>
    <dgm:pt modelId="{DF6E90BD-873A-472F-BE11-6BC45CF9646A}">
      <dgm:prSet phldrT="[Текст]"/>
      <dgm:spPr/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Участие в научных конкурсах и проектах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D0AA63-FEC5-4EF4-A2B2-0C0442373619}" type="parTrans" cxnId="{F5B66BFE-FD6D-4E21-9E96-2ABE4789C8C7}">
      <dgm:prSet/>
      <dgm:spPr/>
      <dgm:t>
        <a:bodyPr/>
        <a:lstStyle/>
        <a:p>
          <a:endParaRPr lang="ru-RU"/>
        </a:p>
      </dgm:t>
    </dgm:pt>
    <dgm:pt modelId="{795AAAB1-63A3-4594-9EB3-85B9F032055F}" type="sibTrans" cxnId="{F5B66BFE-FD6D-4E21-9E96-2ABE4789C8C7}">
      <dgm:prSet/>
      <dgm:spPr/>
      <dgm:t>
        <a:bodyPr/>
        <a:lstStyle/>
        <a:p>
          <a:endParaRPr lang="ru-RU"/>
        </a:p>
      </dgm:t>
    </dgm:pt>
    <dgm:pt modelId="{AD9E6B42-2ABB-4EE5-BF81-DDD4012F57BE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Подготовлено 7 заявок на различные гранты РФФИ, РНФ и гранты Президента РФ.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376723-4A1B-4100-A2E7-E395CBCA4952}" type="parTrans" cxnId="{56E16C37-9A32-4EC1-87B0-580EFCFD9634}">
      <dgm:prSet/>
      <dgm:spPr/>
      <dgm:t>
        <a:bodyPr/>
        <a:lstStyle/>
        <a:p>
          <a:endParaRPr lang="ru-RU"/>
        </a:p>
      </dgm:t>
    </dgm:pt>
    <dgm:pt modelId="{50861911-F127-4E02-B305-1E5D0719DAAE}" type="sibTrans" cxnId="{56E16C37-9A32-4EC1-87B0-580EFCFD9634}">
      <dgm:prSet/>
      <dgm:spPr/>
      <dgm:t>
        <a:bodyPr/>
        <a:lstStyle/>
        <a:p>
          <a:endParaRPr lang="ru-RU"/>
        </a:p>
      </dgm:t>
    </dgm:pt>
    <dgm:pt modelId="{C511C333-B00F-4EF3-A0F1-0C39E90157EB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РИНЦ: 4 статьи;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FF4F4A-8981-42C9-B565-139E226CEE93}" type="parTrans" cxnId="{380B0ADA-83F8-4875-B0F2-ABFCDD7F5686}">
      <dgm:prSet/>
      <dgm:spPr/>
      <dgm:t>
        <a:bodyPr/>
        <a:lstStyle/>
        <a:p>
          <a:endParaRPr lang="ru-RU"/>
        </a:p>
      </dgm:t>
    </dgm:pt>
    <dgm:pt modelId="{2C02D55F-C1BF-419E-B566-515FA759EA0A}" type="sibTrans" cxnId="{380B0ADA-83F8-4875-B0F2-ABFCDD7F5686}">
      <dgm:prSet/>
      <dgm:spPr/>
      <dgm:t>
        <a:bodyPr/>
        <a:lstStyle/>
        <a:p>
          <a:endParaRPr lang="ru-RU"/>
        </a:p>
      </dgm:t>
    </dgm:pt>
    <dgm:pt modelId="{A4C73B66-59B1-4F13-85F9-3C626F7E85E9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монография;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6B7B47-D27F-4BBE-A471-89BD77E73363}" type="parTrans" cxnId="{6DC23A5B-7A59-48A4-8058-17C280EBE485}">
      <dgm:prSet/>
      <dgm:spPr/>
      <dgm:t>
        <a:bodyPr/>
        <a:lstStyle/>
        <a:p>
          <a:endParaRPr lang="ru-RU"/>
        </a:p>
      </dgm:t>
    </dgm:pt>
    <dgm:pt modelId="{F15E83FC-0E33-4F9C-811C-248B6F16741C}" type="sibTrans" cxnId="{6DC23A5B-7A59-48A4-8058-17C280EBE485}">
      <dgm:prSet/>
      <dgm:spPr/>
      <dgm:t>
        <a:bodyPr/>
        <a:lstStyle/>
        <a:p>
          <a:endParaRPr lang="ru-RU"/>
        </a:p>
      </dgm:t>
    </dgm:pt>
    <dgm:pt modelId="{023977F3-EDE8-4D24-BB3C-39C1238FCAF9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методическое пособие.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D28D90-E4CD-4D7F-BCD3-5663D1E4617C}" type="parTrans" cxnId="{2D888DC1-9AFA-4A84-B000-76CA5E3D9709}">
      <dgm:prSet/>
      <dgm:spPr/>
      <dgm:t>
        <a:bodyPr/>
        <a:lstStyle/>
        <a:p>
          <a:endParaRPr lang="ru-RU"/>
        </a:p>
      </dgm:t>
    </dgm:pt>
    <dgm:pt modelId="{CB9ACC0D-A4D3-4778-986E-38277F2FEA9E}" type="sibTrans" cxnId="{2D888DC1-9AFA-4A84-B000-76CA5E3D9709}">
      <dgm:prSet/>
      <dgm:spPr/>
      <dgm:t>
        <a:bodyPr/>
        <a:lstStyle/>
        <a:p>
          <a:endParaRPr lang="ru-RU"/>
        </a:p>
      </dgm:t>
    </dgm:pt>
    <dgm:pt modelId="{C779A092-05A8-49E7-B3BD-9D1329A5B491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Всероссийские конференции:</a:t>
          </a:r>
          <a:r>
            <a:rPr lang="en-US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</a:t>
          </a:r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EA27CB-D882-4B62-A1FE-8BF19DBACF63}" type="parTrans" cxnId="{DCF47477-3441-43EF-9F86-2B51B8ECC95E}">
      <dgm:prSet/>
      <dgm:spPr/>
    </dgm:pt>
    <dgm:pt modelId="{A1494C1A-6CB1-44B3-8946-F56050005591}" type="sibTrans" cxnId="{DCF47477-3441-43EF-9F86-2B51B8ECC95E}">
      <dgm:prSet/>
      <dgm:spPr/>
    </dgm:pt>
    <dgm:pt modelId="{8F9B5B5C-9FED-43F8-A1AF-F26847BE93E8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Семинары, круглые столы: 7;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A77D89-A940-45B1-959A-82D3A5D0F3A0}" type="parTrans" cxnId="{CB971154-4D6A-4E09-8916-0BE7ECE8AFCC}">
      <dgm:prSet/>
      <dgm:spPr/>
    </dgm:pt>
    <dgm:pt modelId="{56A6E4BF-C79F-4933-9F2C-631EAB00DAD0}" type="sibTrans" cxnId="{CB971154-4D6A-4E09-8916-0BE7ECE8AFCC}">
      <dgm:prSet/>
      <dgm:spPr/>
    </dgm:pt>
    <dgm:pt modelId="{8DFC70DB-FA71-425D-A9C1-FAAC20C3DD77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Проведена: </a:t>
          </a:r>
          <a:r>
            <a:rPr lang="ru-RU" sz="16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Внутривузовская</a:t>
          </a:r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63-й студенческая научная конференция (секции: Естествознание, Безопасность жизнедеятельности и Экология);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3D5C2D-CF20-4D68-80A1-BDF5452085F6}" type="parTrans" cxnId="{A9165B28-FCB9-4C30-BC40-C77930A6A188}">
      <dgm:prSet/>
      <dgm:spPr/>
    </dgm:pt>
    <dgm:pt modelId="{A4E3A42F-27BA-41BE-AA9D-27872895165F}" type="sibTrans" cxnId="{A9165B28-FCB9-4C30-BC40-C77930A6A188}">
      <dgm:prSet/>
      <dgm:spPr/>
    </dgm:pt>
    <dgm:pt modelId="{61195491-8B5C-40A6-8308-419F673EEA44}" type="pres">
      <dgm:prSet presAssocID="{B592857F-0478-4844-B27E-947A5D1F9E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8409A6-B6A4-4A71-B902-EA61B90292D2}" type="pres">
      <dgm:prSet presAssocID="{30C6133A-DDA9-4D84-BEB1-06C639439BC9}" presName="linNode" presStyleCnt="0"/>
      <dgm:spPr/>
    </dgm:pt>
    <dgm:pt modelId="{4E23222F-71D7-4324-BA3F-15EC5C81A350}" type="pres">
      <dgm:prSet presAssocID="{30C6133A-DDA9-4D84-BEB1-06C639439BC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8A4789-F220-49F5-9A65-9C305BF2BE6C}" type="pres">
      <dgm:prSet presAssocID="{30C6133A-DDA9-4D84-BEB1-06C639439BC9}" presName="descendantText" presStyleLbl="alignAccFollowNode1" presStyleIdx="0" presStyleCnt="3" custScaleY="119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5F30F-EF62-43CA-87B2-2AEC5B96077F}" type="pres">
      <dgm:prSet presAssocID="{F44137F0-8F4F-46B2-8B4D-941B5CB9093F}" presName="sp" presStyleCnt="0"/>
      <dgm:spPr/>
    </dgm:pt>
    <dgm:pt modelId="{DD0E3483-BB0A-4308-A9C5-CC2DA3087874}" type="pres">
      <dgm:prSet presAssocID="{F71E78DF-C971-4A39-9012-DCA1A73C0419}" presName="linNode" presStyleCnt="0"/>
      <dgm:spPr/>
    </dgm:pt>
    <dgm:pt modelId="{ED3B3406-F7E3-483C-B446-B76BE29F2355}" type="pres">
      <dgm:prSet presAssocID="{F71E78DF-C971-4A39-9012-DCA1A73C0419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2FFC3E-4255-4351-AD50-2AADA4D79BA8}" type="pres">
      <dgm:prSet presAssocID="{F71E78DF-C971-4A39-9012-DCA1A73C0419}" presName="descendantText" presStyleLbl="alignAccFollowNode1" presStyleIdx="1" presStyleCnt="3" custScaleY="140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CF1129-9789-410A-83E5-2871E28F7175}" type="pres">
      <dgm:prSet presAssocID="{845FF5DE-133E-41F5-87F8-C185D7CB0F3D}" presName="sp" presStyleCnt="0"/>
      <dgm:spPr/>
    </dgm:pt>
    <dgm:pt modelId="{2C29B26F-CDCF-4C5B-8BD6-346FA99ABBCB}" type="pres">
      <dgm:prSet presAssocID="{DF6E90BD-873A-472F-BE11-6BC45CF9646A}" presName="linNode" presStyleCnt="0"/>
      <dgm:spPr/>
    </dgm:pt>
    <dgm:pt modelId="{1C75C7CC-6B40-4482-8556-0B6A0124F515}" type="pres">
      <dgm:prSet presAssocID="{DF6E90BD-873A-472F-BE11-6BC45CF9646A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E42A1-B9A4-451D-89EE-AF69E8E2EB4E}" type="pres">
      <dgm:prSet presAssocID="{DF6E90BD-873A-472F-BE11-6BC45CF9646A}" presName="descendantText" presStyleLbl="alignAccFollowNode1" presStyleIdx="2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E16C37-9A32-4EC1-87B0-580EFCFD9634}" srcId="{DF6E90BD-873A-472F-BE11-6BC45CF9646A}" destId="{AD9E6B42-2ABB-4EE5-BF81-DDD4012F57BE}" srcOrd="0" destOrd="0" parTransId="{D2376723-4A1B-4100-A2E7-E395CBCA4952}" sibTransId="{50861911-F127-4E02-B305-1E5D0719DAAE}"/>
    <dgm:cxn modelId="{DE0BD32E-5335-4D51-851D-9891568FEE24}" srcId="{B592857F-0478-4844-B27E-947A5D1F9E83}" destId="{30C6133A-DDA9-4D84-BEB1-06C639439BC9}" srcOrd="0" destOrd="0" parTransId="{9FC4AD88-24E1-420F-878F-2F79DB864294}" sibTransId="{F44137F0-8F4F-46B2-8B4D-941B5CB9093F}"/>
    <dgm:cxn modelId="{CB399684-4868-405D-B7EE-67B654E634E7}" type="presOf" srcId="{023977F3-EDE8-4D24-BB3C-39C1238FCAF9}" destId="{0C8A4789-F220-49F5-9A65-9C305BF2BE6C}" srcOrd="0" destOrd="4" presId="urn:microsoft.com/office/officeart/2005/8/layout/vList5"/>
    <dgm:cxn modelId="{6DC23A5B-7A59-48A4-8058-17C280EBE485}" srcId="{30C6133A-DDA9-4D84-BEB1-06C639439BC9}" destId="{A4C73B66-59B1-4F13-85F9-3C626F7E85E9}" srcOrd="3" destOrd="0" parTransId="{E76B7B47-D27F-4BBE-A471-89BD77E73363}" sibTransId="{F15E83FC-0E33-4F9C-811C-248B6F16741C}"/>
    <dgm:cxn modelId="{AF2E33FE-3526-489C-9FB3-1A6D89C0C557}" srcId="{30C6133A-DDA9-4D84-BEB1-06C639439BC9}" destId="{C6D22794-10A2-4831-A2FA-D5404F504DBF}" srcOrd="0" destOrd="0" parTransId="{BE16840B-2D94-40EC-86FF-06CF0455BBA6}" sibTransId="{5DAC2B90-866D-4843-BB9F-865285A86830}"/>
    <dgm:cxn modelId="{DCF47477-3441-43EF-9F86-2B51B8ECC95E}" srcId="{F71E78DF-C971-4A39-9012-DCA1A73C0419}" destId="{C779A092-05A8-49E7-B3BD-9D1329A5B491}" srcOrd="1" destOrd="0" parTransId="{7EEA27CB-D882-4B62-A1FE-8BF19DBACF63}" sibTransId="{A1494C1A-6CB1-44B3-8946-F56050005591}"/>
    <dgm:cxn modelId="{87A98D4E-C080-416F-91A4-87B8C62172FA}" type="presOf" srcId="{8F9B5B5C-9FED-43F8-A1AF-F26847BE93E8}" destId="{582FFC3E-4255-4351-AD50-2AADA4D79BA8}" srcOrd="0" destOrd="2" presId="urn:microsoft.com/office/officeart/2005/8/layout/vList5"/>
    <dgm:cxn modelId="{6492C392-F0B1-4122-AE44-ED79CA2F778F}" type="presOf" srcId="{C779A092-05A8-49E7-B3BD-9D1329A5B491}" destId="{582FFC3E-4255-4351-AD50-2AADA4D79BA8}" srcOrd="0" destOrd="1" presId="urn:microsoft.com/office/officeart/2005/8/layout/vList5"/>
    <dgm:cxn modelId="{2EE813C7-51B5-4CE0-B570-30834B11408F}" srcId="{30C6133A-DDA9-4D84-BEB1-06C639439BC9}" destId="{ABADB635-7BB1-42EE-B649-F914700E4A45}" srcOrd="1" destOrd="0" parTransId="{4E7DCCB8-3B65-498C-BC5D-96205B7672CD}" sibTransId="{453A1BE1-C1F5-40E4-9556-F3849DD45C83}"/>
    <dgm:cxn modelId="{2D888DC1-9AFA-4A84-B000-76CA5E3D9709}" srcId="{30C6133A-DDA9-4D84-BEB1-06C639439BC9}" destId="{023977F3-EDE8-4D24-BB3C-39C1238FCAF9}" srcOrd="4" destOrd="0" parTransId="{0AD28D90-E4CD-4D7F-BCD3-5663D1E4617C}" sibTransId="{CB9ACC0D-A4D3-4778-986E-38277F2FEA9E}"/>
    <dgm:cxn modelId="{B09622BB-16B9-4748-A524-2C739C99DCE3}" srcId="{F71E78DF-C971-4A39-9012-DCA1A73C0419}" destId="{F7D03465-A787-4D93-B7B0-C6E89373A8BC}" srcOrd="4" destOrd="0" parTransId="{856ADB36-3174-411D-B583-7B45ACEA1787}" sibTransId="{2245E6BA-72FA-4043-A14C-5D21100CACA4}"/>
    <dgm:cxn modelId="{7DD958F1-A550-421D-A96C-FB0FA45B05F6}" type="presOf" srcId="{F7D03465-A787-4D93-B7B0-C6E89373A8BC}" destId="{582FFC3E-4255-4351-AD50-2AADA4D79BA8}" srcOrd="0" destOrd="4" presId="urn:microsoft.com/office/officeart/2005/8/layout/vList5"/>
    <dgm:cxn modelId="{A585955D-56F7-42EB-87AD-A7D616523F09}" type="presOf" srcId="{DF6E90BD-873A-472F-BE11-6BC45CF9646A}" destId="{1C75C7CC-6B40-4482-8556-0B6A0124F515}" srcOrd="0" destOrd="0" presId="urn:microsoft.com/office/officeart/2005/8/layout/vList5"/>
    <dgm:cxn modelId="{380B0ADA-83F8-4875-B0F2-ABFCDD7F5686}" srcId="{30C6133A-DDA9-4D84-BEB1-06C639439BC9}" destId="{C511C333-B00F-4EF3-A0F1-0C39E90157EB}" srcOrd="2" destOrd="0" parTransId="{42FF4F4A-8981-42C9-B565-139E226CEE93}" sibTransId="{2C02D55F-C1BF-419E-B566-515FA759EA0A}"/>
    <dgm:cxn modelId="{DF0F302F-FD85-48CB-B1D6-8EE54982A520}" srcId="{B592857F-0478-4844-B27E-947A5D1F9E83}" destId="{F71E78DF-C971-4A39-9012-DCA1A73C0419}" srcOrd="1" destOrd="0" parTransId="{5071EE9D-5BBD-4A49-AA20-71B5C08061CE}" sibTransId="{845FF5DE-133E-41F5-87F8-C185D7CB0F3D}"/>
    <dgm:cxn modelId="{B1E9D907-FD2B-4FB2-B196-36BEA2B4C686}" type="presOf" srcId="{B592857F-0478-4844-B27E-947A5D1F9E83}" destId="{61195491-8B5C-40A6-8308-419F673EEA44}" srcOrd="0" destOrd="0" presId="urn:microsoft.com/office/officeart/2005/8/layout/vList5"/>
    <dgm:cxn modelId="{2F6FAEA3-6AC9-4F4E-B5EE-A7CFE5556043}" type="presOf" srcId="{C511C333-B00F-4EF3-A0F1-0C39E90157EB}" destId="{0C8A4789-F220-49F5-9A65-9C305BF2BE6C}" srcOrd="0" destOrd="2" presId="urn:microsoft.com/office/officeart/2005/8/layout/vList5"/>
    <dgm:cxn modelId="{AE7A550D-60F4-4286-B3F6-80722F7F3610}" type="presOf" srcId="{AD9E6B42-2ABB-4EE5-BF81-DDD4012F57BE}" destId="{C05E42A1-B9A4-451D-89EE-AF69E8E2EB4E}" srcOrd="0" destOrd="0" presId="urn:microsoft.com/office/officeart/2005/8/layout/vList5"/>
    <dgm:cxn modelId="{EDB89D7C-59C3-4F79-8509-E3522C865FA5}" type="presOf" srcId="{30C6133A-DDA9-4D84-BEB1-06C639439BC9}" destId="{4E23222F-71D7-4324-BA3F-15EC5C81A350}" srcOrd="0" destOrd="0" presId="urn:microsoft.com/office/officeart/2005/8/layout/vList5"/>
    <dgm:cxn modelId="{96ABD903-0693-447E-8C0E-58068A57833D}" type="presOf" srcId="{22CA60A8-C79D-4AB3-AD15-F815E6FE4AA2}" destId="{582FFC3E-4255-4351-AD50-2AADA4D79BA8}" srcOrd="0" destOrd="0" presId="urn:microsoft.com/office/officeart/2005/8/layout/vList5"/>
    <dgm:cxn modelId="{D1C78C42-6C1D-4400-8DE1-48BD49F6A669}" type="presOf" srcId="{A4C73B66-59B1-4F13-85F9-3C626F7E85E9}" destId="{0C8A4789-F220-49F5-9A65-9C305BF2BE6C}" srcOrd="0" destOrd="3" presId="urn:microsoft.com/office/officeart/2005/8/layout/vList5"/>
    <dgm:cxn modelId="{2B8B8513-34CA-4027-9E51-ABFCFAEC6E64}" type="presOf" srcId="{F71E78DF-C971-4A39-9012-DCA1A73C0419}" destId="{ED3B3406-F7E3-483C-B446-B76BE29F2355}" srcOrd="0" destOrd="0" presId="urn:microsoft.com/office/officeart/2005/8/layout/vList5"/>
    <dgm:cxn modelId="{16BDB21E-4DFA-4814-BBDF-21CF28ADF71C}" type="presOf" srcId="{C6D22794-10A2-4831-A2FA-D5404F504DBF}" destId="{0C8A4789-F220-49F5-9A65-9C305BF2BE6C}" srcOrd="0" destOrd="0" presId="urn:microsoft.com/office/officeart/2005/8/layout/vList5"/>
    <dgm:cxn modelId="{CB971154-4D6A-4E09-8916-0BE7ECE8AFCC}" srcId="{F71E78DF-C971-4A39-9012-DCA1A73C0419}" destId="{8F9B5B5C-9FED-43F8-A1AF-F26847BE93E8}" srcOrd="2" destOrd="0" parTransId="{28A77D89-A940-45B1-959A-82D3A5D0F3A0}" sibTransId="{56A6E4BF-C79F-4933-9F2C-631EAB00DAD0}"/>
    <dgm:cxn modelId="{1EC9B707-9963-43F4-BA75-154EBABD1067}" type="presOf" srcId="{8DFC70DB-FA71-425D-A9C1-FAAC20C3DD77}" destId="{582FFC3E-4255-4351-AD50-2AADA4D79BA8}" srcOrd="0" destOrd="3" presId="urn:microsoft.com/office/officeart/2005/8/layout/vList5"/>
    <dgm:cxn modelId="{CF705A23-5042-4CBA-AEFD-C7B1E25A57E9}" type="presOf" srcId="{ABADB635-7BB1-42EE-B649-F914700E4A45}" destId="{0C8A4789-F220-49F5-9A65-9C305BF2BE6C}" srcOrd="0" destOrd="1" presId="urn:microsoft.com/office/officeart/2005/8/layout/vList5"/>
    <dgm:cxn modelId="{A9165B28-FCB9-4C30-BC40-C77930A6A188}" srcId="{F71E78DF-C971-4A39-9012-DCA1A73C0419}" destId="{8DFC70DB-FA71-425D-A9C1-FAAC20C3DD77}" srcOrd="3" destOrd="0" parTransId="{DD3D5C2D-CF20-4D68-80A1-BDF5452085F6}" sibTransId="{A4E3A42F-27BA-41BE-AA9D-27872895165F}"/>
    <dgm:cxn modelId="{F5B66BFE-FD6D-4E21-9E96-2ABE4789C8C7}" srcId="{B592857F-0478-4844-B27E-947A5D1F9E83}" destId="{DF6E90BD-873A-472F-BE11-6BC45CF9646A}" srcOrd="2" destOrd="0" parTransId="{D6D0AA63-FEC5-4EF4-A2B2-0C0442373619}" sibTransId="{795AAAB1-63A3-4594-9EB3-85B9F032055F}"/>
    <dgm:cxn modelId="{8165632C-70C1-4D74-8E4E-74608D360A93}" srcId="{F71E78DF-C971-4A39-9012-DCA1A73C0419}" destId="{22CA60A8-C79D-4AB3-AD15-F815E6FE4AA2}" srcOrd="0" destOrd="0" parTransId="{5FFB2488-F5EA-43AA-AB26-DB5A826D91ED}" sibTransId="{8CFD9B52-208A-435A-AFA4-5BFFF842F688}"/>
    <dgm:cxn modelId="{ADE79481-7C02-4602-B663-6F8421EBC67C}" type="presParOf" srcId="{61195491-8B5C-40A6-8308-419F673EEA44}" destId="{BD8409A6-B6A4-4A71-B902-EA61B90292D2}" srcOrd="0" destOrd="0" presId="urn:microsoft.com/office/officeart/2005/8/layout/vList5"/>
    <dgm:cxn modelId="{36CB4221-C4E8-4C59-8FF0-9E1494DE8D7F}" type="presParOf" srcId="{BD8409A6-B6A4-4A71-B902-EA61B90292D2}" destId="{4E23222F-71D7-4324-BA3F-15EC5C81A350}" srcOrd="0" destOrd="0" presId="urn:microsoft.com/office/officeart/2005/8/layout/vList5"/>
    <dgm:cxn modelId="{CD92E270-FE85-4067-A80E-4DB08D8B0624}" type="presParOf" srcId="{BD8409A6-B6A4-4A71-B902-EA61B90292D2}" destId="{0C8A4789-F220-49F5-9A65-9C305BF2BE6C}" srcOrd="1" destOrd="0" presId="urn:microsoft.com/office/officeart/2005/8/layout/vList5"/>
    <dgm:cxn modelId="{8AFD262A-5CE1-4462-9E0C-65CC60E7203C}" type="presParOf" srcId="{61195491-8B5C-40A6-8308-419F673EEA44}" destId="{9AC5F30F-EF62-43CA-87B2-2AEC5B96077F}" srcOrd="1" destOrd="0" presId="urn:microsoft.com/office/officeart/2005/8/layout/vList5"/>
    <dgm:cxn modelId="{7AED27B7-7A5E-4D0B-ACCB-23D47C660690}" type="presParOf" srcId="{61195491-8B5C-40A6-8308-419F673EEA44}" destId="{DD0E3483-BB0A-4308-A9C5-CC2DA3087874}" srcOrd="2" destOrd="0" presId="urn:microsoft.com/office/officeart/2005/8/layout/vList5"/>
    <dgm:cxn modelId="{821EC2C4-0DD7-4D0A-A728-D8D3A919A768}" type="presParOf" srcId="{DD0E3483-BB0A-4308-A9C5-CC2DA3087874}" destId="{ED3B3406-F7E3-483C-B446-B76BE29F2355}" srcOrd="0" destOrd="0" presId="urn:microsoft.com/office/officeart/2005/8/layout/vList5"/>
    <dgm:cxn modelId="{4679E51B-B400-44CD-BBA7-846B25D9464C}" type="presParOf" srcId="{DD0E3483-BB0A-4308-A9C5-CC2DA3087874}" destId="{582FFC3E-4255-4351-AD50-2AADA4D79BA8}" srcOrd="1" destOrd="0" presId="urn:microsoft.com/office/officeart/2005/8/layout/vList5"/>
    <dgm:cxn modelId="{0FDA645B-3A89-471A-83D6-3291ACA17805}" type="presParOf" srcId="{61195491-8B5C-40A6-8308-419F673EEA44}" destId="{27CF1129-9789-410A-83E5-2871E28F7175}" srcOrd="3" destOrd="0" presId="urn:microsoft.com/office/officeart/2005/8/layout/vList5"/>
    <dgm:cxn modelId="{D64EAC43-606C-4393-8BC0-F732B5453912}" type="presParOf" srcId="{61195491-8B5C-40A6-8308-419F673EEA44}" destId="{2C29B26F-CDCF-4C5B-8BD6-346FA99ABBCB}" srcOrd="4" destOrd="0" presId="urn:microsoft.com/office/officeart/2005/8/layout/vList5"/>
    <dgm:cxn modelId="{11B4368C-A38B-4C99-8270-A12DD915D718}" type="presParOf" srcId="{2C29B26F-CDCF-4C5B-8BD6-346FA99ABBCB}" destId="{1C75C7CC-6B40-4482-8556-0B6A0124F515}" srcOrd="0" destOrd="0" presId="urn:microsoft.com/office/officeart/2005/8/layout/vList5"/>
    <dgm:cxn modelId="{59B4908C-1DB9-457A-A72B-F628C56F46AD}" type="presParOf" srcId="{2C29B26F-CDCF-4C5B-8BD6-346FA99ABBCB}" destId="{C05E42A1-B9A4-451D-89EE-AF69E8E2EB4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839033-2B18-4E25-9197-72347A6460C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1D4CC0-D812-43DF-961A-844141159586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21D1006F-F7DC-4A76-A287-84F4F52C5955}" type="parTrans" cxnId="{C779907F-81E5-4617-9E42-75D8FBA1D34F}">
      <dgm:prSet/>
      <dgm:spPr/>
      <dgm:t>
        <a:bodyPr/>
        <a:lstStyle/>
        <a:p>
          <a:endParaRPr lang="ru-RU" sz="1600"/>
        </a:p>
      </dgm:t>
    </dgm:pt>
    <dgm:pt modelId="{FBCE4266-EFE6-4067-9A56-FE3619CEF7DB}" type="sibTrans" cxnId="{C779907F-81E5-4617-9E42-75D8FBA1D34F}">
      <dgm:prSet/>
      <dgm:spPr/>
      <dgm:t>
        <a:bodyPr/>
        <a:lstStyle/>
        <a:p>
          <a:endParaRPr lang="ru-RU" sz="1600"/>
        </a:p>
      </dgm:t>
    </dgm:pt>
    <dgm:pt modelId="{87C6166F-DCFA-46B6-9595-5AD1287B92EE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Проведение систематического мониторинга в области экологической и </a:t>
          </a:r>
          <a:r>
            <a:rPr lang="ru-RU" sz="16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техносферной</a:t>
          </a:r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безопасности;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0C37D-E667-4D2A-8675-3EB80DAB29D8}" type="parTrans" cxnId="{2BD08D34-1D76-47B0-B3D0-3212D0061BAF}">
      <dgm:prSet/>
      <dgm:spPr/>
      <dgm:t>
        <a:bodyPr/>
        <a:lstStyle/>
        <a:p>
          <a:endParaRPr lang="ru-RU" sz="1600"/>
        </a:p>
      </dgm:t>
    </dgm:pt>
    <dgm:pt modelId="{1AA798D3-0741-4080-A6EC-E9917A64ABAA}" type="sibTrans" cxnId="{2BD08D34-1D76-47B0-B3D0-3212D0061BAF}">
      <dgm:prSet/>
      <dgm:spPr/>
      <dgm:t>
        <a:bodyPr/>
        <a:lstStyle/>
        <a:p>
          <a:endParaRPr lang="ru-RU" sz="1600"/>
        </a:p>
      </dgm:t>
    </dgm:pt>
    <dgm:pt modelId="{3BBA7A53-690D-4D58-AECB-9ECA453822D3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4A2DB3EF-A6F5-441B-8024-7EC21E3AF6A2}" type="parTrans" cxnId="{828F7BEC-907A-4B9F-B237-0AA305CC7339}">
      <dgm:prSet/>
      <dgm:spPr/>
      <dgm:t>
        <a:bodyPr/>
        <a:lstStyle/>
        <a:p>
          <a:endParaRPr lang="ru-RU" sz="1600"/>
        </a:p>
      </dgm:t>
    </dgm:pt>
    <dgm:pt modelId="{1DE05CCB-B580-4852-AC11-1856AA9A4701}" type="sibTrans" cxnId="{828F7BEC-907A-4B9F-B237-0AA305CC7339}">
      <dgm:prSet/>
      <dgm:spPr/>
      <dgm:t>
        <a:bodyPr/>
        <a:lstStyle/>
        <a:p>
          <a:endParaRPr lang="ru-RU" sz="1600"/>
        </a:p>
      </dgm:t>
    </dgm:pt>
    <dgm:pt modelId="{AAF31917-9231-4FE9-B90E-5FF4D53224E8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Формирование комплексной системы мониторинга;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42A37C-A6F1-4DF7-90E0-D4F54E4FA6A1}" type="parTrans" cxnId="{5AE46D8F-9B90-4F13-86BA-B623F8505D2B}">
      <dgm:prSet/>
      <dgm:spPr/>
      <dgm:t>
        <a:bodyPr/>
        <a:lstStyle/>
        <a:p>
          <a:endParaRPr lang="ru-RU" sz="1600"/>
        </a:p>
      </dgm:t>
    </dgm:pt>
    <dgm:pt modelId="{04E8C78E-985D-4453-A198-CD6AB2B3663A}" type="sibTrans" cxnId="{5AE46D8F-9B90-4F13-86BA-B623F8505D2B}">
      <dgm:prSet/>
      <dgm:spPr/>
      <dgm:t>
        <a:bodyPr/>
        <a:lstStyle/>
        <a:p>
          <a:endParaRPr lang="ru-RU" sz="1600"/>
        </a:p>
      </dgm:t>
    </dgm:pt>
    <dgm:pt modelId="{EC670622-5E1A-4177-9DD6-1AEC9F4BB3E9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2DFD9FC4-A360-490E-8387-EAEBF7E62538}" type="parTrans" cxnId="{63377724-F0B2-4760-93AB-5E28A83BA11B}">
      <dgm:prSet/>
      <dgm:spPr/>
      <dgm:t>
        <a:bodyPr/>
        <a:lstStyle/>
        <a:p>
          <a:endParaRPr lang="ru-RU" sz="1600"/>
        </a:p>
      </dgm:t>
    </dgm:pt>
    <dgm:pt modelId="{04563F60-7482-424C-A118-46AD89AC4551}" type="sibTrans" cxnId="{63377724-F0B2-4760-93AB-5E28A83BA11B}">
      <dgm:prSet/>
      <dgm:spPr/>
      <dgm:t>
        <a:bodyPr/>
        <a:lstStyle/>
        <a:p>
          <a:endParaRPr lang="ru-RU" sz="1600"/>
        </a:p>
      </dgm:t>
    </dgm:pt>
    <dgm:pt modelId="{7C49EE34-F2F2-4474-A273-6DC3D3CAA3B1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Публикация научно-методического пособия, научных статей по результатам деятельности;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ED1DC5-3990-44DA-82BA-21C8D3FC07E0}" type="parTrans" cxnId="{A13C240F-4359-4E52-ADE5-A0570413A3F3}">
      <dgm:prSet/>
      <dgm:spPr/>
      <dgm:t>
        <a:bodyPr/>
        <a:lstStyle/>
        <a:p>
          <a:endParaRPr lang="ru-RU" sz="1600"/>
        </a:p>
      </dgm:t>
    </dgm:pt>
    <dgm:pt modelId="{51E5D7A3-5824-47A4-A5E9-AC9E724FAC10}" type="sibTrans" cxnId="{A13C240F-4359-4E52-ADE5-A0570413A3F3}">
      <dgm:prSet/>
      <dgm:spPr/>
      <dgm:t>
        <a:bodyPr/>
        <a:lstStyle/>
        <a:p>
          <a:endParaRPr lang="ru-RU" sz="1600"/>
        </a:p>
      </dgm:t>
    </dgm:pt>
    <dgm:pt modelId="{85AB6862-A266-491C-B6C1-31B03BDE4878}">
      <dgm:prSet custT="1"/>
      <dgm:spPr/>
      <dgm:t>
        <a:bodyPr/>
        <a:lstStyle/>
        <a:p>
          <a:endParaRPr lang="ru-RU" sz="1600"/>
        </a:p>
      </dgm:t>
    </dgm:pt>
    <dgm:pt modelId="{BB9D20DF-C13B-465A-AC1E-806D57A5A4B9}" type="parTrans" cxnId="{9E1AF260-951C-4990-B944-D4D2C1646BE5}">
      <dgm:prSet/>
      <dgm:spPr/>
      <dgm:t>
        <a:bodyPr/>
        <a:lstStyle/>
        <a:p>
          <a:endParaRPr lang="ru-RU" sz="1600"/>
        </a:p>
      </dgm:t>
    </dgm:pt>
    <dgm:pt modelId="{901F8C08-0DD5-47AC-9F29-93B538A1ACDB}" type="sibTrans" cxnId="{9E1AF260-951C-4990-B944-D4D2C1646BE5}">
      <dgm:prSet/>
      <dgm:spPr/>
      <dgm:t>
        <a:bodyPr/>
        <a:lstStyle/>
        <a:p>
          <a:endParaRPr lang="ru-RU" sz="1600"/>
        </a:p>
      </dgm:t>
    </dgm:pt>
    <dgm:pt modelId="{7526C9AF-D8E0-4625-B5EC-67DA94DD6A4A}">
      <dgm:prSet custT="1"/>
      <dgm:spPr/>
      <dgm:t>
        <a:bodyPr/>
        <a:lstStyle/>
        <a:p>
          <a:endParaRPr lang="ru-RU" sz="1600"/>
        </a:p>
      </dgm:t>
    </dgm:pt>
    <dgm:pt modelId="{458FD1B8-5438-42FC-A669-F658DE130917}" type="parTrans" cxnId="{D3BB750A-26D9-4874-BAE8-D10BE52914AC}">
      <dgm:prSet/>
      <dgm:spPr/>
      <dgm:t>
        <a:bodyPr/>
        <a:lstStyle/>
        <a:p>
          <a:endParaRPr lang="ru-RU" sz="1600"/>
        </a:p>
      </dgm:t>
    </dgm:pt>
    <dgm:pt modelId="{0232D1DF-345A-46F2-96BE-30152100EE2B}" type="sibTrans" cxnId="{D3BB750A-26D9-4874-BAE8-D10BE52914AC}">
      <dgm:prSet/>
      <dgm:spPr/>
      <dgm:t>
        <a:bodyPr/>
        <a:lstStyle/>
        <a:p>
          <a:endParaRPr lang="ru-RU" sz="1600"/>
        </a:p>
      </dgm:t>
    </dgm:pt>
    <dgm:pt modelId="{B75516A1-AB3E-463A-B2FC-02E35D927413}">
      <dgm:prSet custT="1"/>
      <dgm:spPr/>
      <dgm:t>
        <a:bodyPr/>
        <a:lstStyle/>
        <a:p>
          <a:endParaRPr lang="ru-RU" sz="1600"/>
        </a:p>
      </dgm:t>
    </dgm:pt>
    <dgm:pt modelId="{33FC2D29-D004-4F7A-A439-96EC632E2B00}" type="parTrans" cxnId="{4CA582CB-2F2B-4F71-99A9-44A68922ABCD}">
      <dgm:prSet/>
      <dgm:spPr/>
      <dgm:t>
        <a:bodyPr/>
        <a:lstStyle/>
        <a:p>
          <a:endParaRPr lang="ru-RU" sz="1600"/>
        </a:p>
      </dgm:t>
    </dgm:pt>
    <dgm:pt modelId="{8F9F9067-F6A8-492E-9966-4243E7C20D28}" type="sibTrans" cxnId="{4CA582CB-2F2B-4F71-99A9-44A68922ABCD}">
      <dgm:prSet/>
      <dgm:spPr/>
      <dgm:t>
        <a:bodyPr/>
        <a:lstStyle/>
        <a:p>
          <a:endParaRPr lang="ru-RU" sz="1600"/>
        </a:p>
      </dgm:t>
    </dgm:pt>
    <dgm:pt modelId="{A8B02B3B-3F48-49A9-9024-A18EF4EDD7D6}">
      <dgm:prSet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Активизация взаимодействия с педагогами школ г. Таганрога в области экологической и </a:t>
          </a:r>
          <a:r>
            <a:rPr lang="ru-RU" sz="16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техносферной</a:t>
          </a:r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безопасности; 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3172C7-1134-4922-AF29-466821427A39}" type="parTrans" cxnId="{0CC5E323-1E2B-48F2-9E05-C6EF96307FDB}">
      <dgm:prSet/>
      <dgm:spPr/>
      <dgm:t>
        <a:bodyPr/>
        <a:lstStyle/>
        <a:p>
          <a:endParaRPr lang="ru-RU" sz="1600"/>
        </a:p>
      </dgm:t>
    </dgm:pt>
    <dgm:pt modelId="{DE489E79-141B-41D0-BBC5-ED2C3D4F0BD8}" type="sibTrans" cxnId="{0CC5E323-1E2B-48F2-9E05-C6EF96307FDB}">
      <dgm:prSet/>
      <dgm:spPr/>
      <dgm:t>
        <a:bodyPr/>
        <a:lstStyle/>
        <a:p>
          <a:endParaRPr lang="ru-RU" sz="1600"/>
        </a:p>
      </dgm:t>
    </dgm:pt>
    <dgm:pt modelId="{D2FEEE95-B421-43AA-90A4-F44F0E24E26D}">
      <dgm:prSet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Проведение различных мероприятий экологической направленности со школьниками города;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934E3-A7C1-4BD8-A8AE-FB96FCD753A3}" type="parTrans" cxnId="{C9E710CF-61C0-4044-B9E9-6231DE98C1ED}">
      <dgm:prSet/>
      <dgm:spPr/>
      <dgm:t>
        <a:bodyPr/>
        <a:lstStyle/>
        <a:p>
          <a:endParaRPr lang="ru-RU" sz="1600"/>
        </a:p>
      </dgm:t>
    </dgm:pt>
    <dgm:pt modelId="{696FDCF5-BE65-4E17-BAE7-6C5EE11E2C7C}" type="sibTrans" cxnId="{C9E710CF-61C0-4044-B9E9-6231DE98C1ED}">
      <dgm:prSet/>
      <dgm:spPr/>
      <dgm:t>
        <a:bodyPr/>
        <a:lstStyle/>
        <a:p>
          <a:endParaRPr lang="ru-RU" sz="1600"/>
        </a:p>
      </dgm:t>
    </dgm:pt>
    <dgm:pt modelId="{195B7C97-0ACC-4E42-BFA3-570414E4FA3E}">
      <dgm:prSet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Проведение всероссийских конференций.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FD3218-4151-4CAA-A60E-B599C3978804}" type="parTrans" cxnId="{AB19D49D-4AE5-4DD4-AB13-A61F872E0BE2}">
      <dgm:prSet/>
      <dgm:spPr/>
      <dgm:t>
        <a:bodyPr/>
        <a:lstStyle/>
        <a:p>
          <a:endParaRPr lang="ru-RU" sz="1600"/>
        </a:p>
      </dgm:t>
    </dgm:pt>
    <dgm:pt modelId="{45E459B1-7D10-46E7-AD99-EDE6385C1C7C}" type="sibTrans" cxnId="{AB19D49D-4AE5-4DD4-AB13-A61F872E0BE2}">
      <dgm:prSet/>
      <dgm:spPr/>
      <dgm:t>
        <a:bodyPr/>
        <a:lstStyle/>
        <a:p>
          <a:endParaRPr lang="ru-RU" sz="1600"/>
        </a:p>
      </dgm:t>
    </dgm:pt>
    <dgm:pt modelId="{B3CE5EB9-E73D-4D3E-AC23-815E90267024}">
      <dgm:prSet custT="1"/>
      <dgm:spPr/>
      <dgm:t>
        <a:bodyPr/>
        <a:lstStyle/>
        <a:p>
          <a:endParaRPr lang="ru-RU" sz="1600"/>
        </a:p>
      </dgm:t>
    </dgm:pt>
    <dgm:pt modelId="{79D52CC4-C7BB-4282-86C3-114E9E38460C}" type="parTrans" cxnId="{3D156E63-FBA6-4ED5-B26D-941ACB960739}">
      <dgm:prSet/>
      <dgm:spPr/>
      <dgm:t>
        <a:bodyPr/>
        <a:lstStyle/>
        <a:p>
          <a:endParaRPr lang="ru-RU" sz="1600"/>
        </a:p>
      </dgm:t>
    </dgm:pt>
    <dgm:pt modelId="{1E84F185-E8A6-4EBD-8E32-EEF0DB7176EA}" type="sibTrans" cxnId="{3D156E63-FBA6-4ED5-B26D-941ACB960739}">
      <dgm:prSet/>
      <dgm:spPr/>
      <dgm:t>
        <a:bodyPr/>
        <a:lstStyle/>
        <a:p>
          <a:endParaRPr lang="ru-RU" sz="1600"/>
        </a:p>
      </dgm:t>
    </dgm:pt>
    <dgm:pt modelId="{1C5E4D7C-DC57-4BF1-8199-3BBC9ABC1D9D}">
      <dgm:prSet custT="1"/>
      <dgm:spPr/>
      <dgm:t>
        <a:bodyPr/>
        <a:lstStyle/>
        <a:p>
          <a:r>
            <a:rPr lang="ru-RU" sz="16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Заключение соглашения о сотрудничестве в осуществлении и развитии образовательных, научно-исследовательских и методических проектов в области реализации методического сопровождения обеспечения безопасности дорожного движения детей дошкольного возраста в рамках учебно-воспитательного процесса дошкольного образовательного учреждения</a:t>
          </a:r>
          <a:endParaRPr lang="ru-RU" sz="16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A534AC-A619-4E82-B6C3-BF0E3AFEFE44}" type="parTrans" cxnId="{541C3CBC-C322-4357-91B9-F4D1663D41FB}">
      <dgm:prSet/>
      <dgm:spPr/>
      <dgm:t>
        <a:bodyPr/>
        <a:lstStyle/>
        <a:p>
          <a:endParaRPr lang="ru-RU" sz="1600"/>
        </a:p>
      </dgm:t>
    </dgm:pt>
    <dgm:pt modelId="{6A42FD9E-E261-46ED-9E74-15FA18EFA54E}" type="sibTrans" cxnId="{541C3CBC-C322-4357-91B9-F4D1663D41FB}">
      <dgm:prSet/>
      <dgm:spPr/>
      <dgm:t>
        <a:bodyPr/>
        <a:lstStyle/>
        <a:p>
          <a:endParaRPr lang="ru-RU" sz="1600"/>
        </a:p>
      </dgm:t>
    </dgm:pt>
    <dgm:pt modelId="{B72E2FB9-368C-4A86-8FEA-41AA625F192A}" type="pres">
      <dgm:prSet presAssocID="{A7839033-2B18-4E25-9197-72347A6460C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296843-D1C6-4F94-992C-396D93C0E7C6}" type="pres">
      <dgm:prSet presAssocID="{641D4CC0-D812-43DF-961A-844141159586}" presName="composite" presStyleCnt="0"/>
      <dgm:spPr/>
    </dgm:pt>
    <dgm:pt modelId="{D4583D95-C0F8-4F64-8F01-9E7CBF07ADA3}" type="pres">
      <dgm:prSet presAssocID="{641D4CC0-D812-43DF-961A-844141159586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601F75-E829-45FE-B3CE-467DA0E7BE52}" type="pres">
      <dgm:prSet presAssocID="{641D4CC0-D812-43DF-961A-844141159586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1A91C-F3BB-4D77-B099-4EC80533F952}" type="pres">
      <dgm:prSet presAssocID="{FBCE4266-EFE6-4067-9A56-FE3619CEF7DB}" presName="sp" presStyleCnt="0"/>
      <dgm:spPr/>
    </dgm:pt>
    <dgm:pt modelId="{DD8508B4-56BB-4122-971B-D271DC717700}" type="pres">
      <dgm:prSet presAssocID="{3BBA7A53-690D-4D58-AECB-9ECA453822D3}" presName="composite" presStyleCnt="0"/>
      <dgm:spPr/>
    </dgm:pt>
    <dgm:pt modelId="{D653018C-B349-49DA-A923-918C91323388}" type="pres">
      <dgm:prSet presAssocID="{3BBA7A53-690D-4D58-AECB-9ECA453822D3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C10C32-C21A-4F9E-BBBD-B64C4F1B6A89}" type="pres">
      <dgm:prSet presAssocID="{3BBA7A53-690D-4D58-AECB-9ECA453822D3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5A7D16-330B-44B1-B1C2-6D17309D9FBA}" type="pres">
      <dgm:prSet presAssocID="{1DE05CCB-B580-4852-AC11-1856AA9A4701}" presName="sp" presStyleCnt="0"/>
      <dgm:spPr/>
    </dgm:pt>
    <dgm:pt modelId="{BF95BF48-9D81-4F3F-B8D9-6EF6B2DAAF59}" type="pres">
      <dgm:prSet presAssocID="{EC670622-5E1A-4177-9DD6-1AEC9F4BB3E9}" presName="composite" presStyleCnt="0"/>
      <dgm:spPr/>
    </dgm:pt>
    <dgm:pt modelId="{01323051-7279-4EAD-A65A-C190B50BE819}" type="pres">
      <dgm:prSet presAssocID="{EC670622-5E1A-4177-9DD6-1AEC9F4BB3E9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EA803-72F7-4C39-8811-0EEFDB77C36C}" type="pres">
      <dgm:prSet presAssocID="{EC670622-5E1A-4177-9DD6-1AEC9F4BB3E9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B6433A-2334-4B4D-94EB-177751B83650}" type="pres">
      <dgm:prSet presAssocID="{04563F60-7482-424C-A118-46AD89AC4551}" presName="sp" presStyleCnt="0"/>
      <dgm:spPr/>
    </dgm:pt>
    <dgm:pt modelId="{D1F86B50-3299-4402-A6F9-484959118066}" type="pres">
      <dgm:prSet presAssocID="{85AB6862-A266-491C-B6C1-31B03BDE4878}" presName="composite" presStyleCnt="0"/>
      <dgm:spPr/>
    </dgm:pt>
    <dgm:pt modelId="{094B8E6F-07CF-4134-92EB-FFDCEFEA885D}" type="pres">
      <dgm:prSet presAssocID="{85AB6862-A266-491C-B6C1-31B03BDE4878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A8F0F-CC2B-4C76-B912-FA21AA9D0E9F}" type="pres">
      <dgm:prSet presAssocID="{85AB6862-A266-491C-B6C1-31B03BDE4878}" presName="descendantText" presStyleLbl="alignAcc1" presStyleIdx="3" presStyleCnt="7" custLinFactNeighborX="-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D37D12-678C-47A3-8892-2D52B7C0F893}" type="pres">
      <dgm:prSet presAssocID="{901F8C08-0DD5-47AC-9F29-93B538A1ACDB}" presName="sp" presStyleCnt="0"/>
      <dgm:spPr/>
    </dgm:pt>
    <dgm:pt modelId="{A03206C0-FE57-4471-B5AA-DF0BFB500995}" type="pres">
      <dgm:prSet presAssocID="{B75516A1-AB3E-463A-B2FC-02E35D927413}" presName="composite" presStyleCnt="0"/>
      <dgm:spPr/>
    </dgm:pt>
    <dgm:pt modelId="{FB09A359-3C0F-4EF9-A183-B77E54B710DB}" type="pres">
      <dgm:prSet presAssocID="{B75516A1-AB3E-463A-B2FC-02E35D927413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CD747-3268-4559-BB0D-9516DB821C61}" type="pres">
      <dgm:prSet presAssocID="{B75516A1-AB3E-463A-B2FC-02E35D927413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037C8-6E17-4774-A408-2AB52DE44C03}" type="pres">
      <dgm:prSet presAssocID="{8F9F9067-F6A8-492E-9966-4243E7C20D28}" presName="sp" presStyleCnt="0"/>
      <dgm:spPr/>
    </dgm:pt>
    <dgm:pt modelId="{2A365A23-DBC3-4F22-8916-1724A7DE7DBD}" type="pres">
      <dgm:prSet presAssocID="{B3CE5EB9-E73D-4D3E-AC23-815E90267024}" presName="composite" presStyleCnt="0"/>
      <dgm:spPr/>
    </dgm:pt>
    <dgm:pt modelId="{97176B1C-F513-496C-9AD4-B79CD2253D8F}" type="pres">
      <dgm:prSet presAssocID="{B3CE5EB9-E73D-4D3E-AC23-815E90267024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5A1645-4F54-42CB-A2CE-86D70E4ECE9B}" type="pres">
      <dgm:prSet presAssocID="{B3CE5EB9-E73D-4D3E-AC23-815E90267024}" presName="descendantText" presStyleLbl="alignAcc1" presStyleIdx="5" presStyleCnt="7" custScaleY="160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B63519-B6A8-4A0A-9528-F1DBB8FB737F}" type="pres">
      <dgm:prSet presAssocID="{1E84F185-E8A6-4EBD-8E32-EEF0DB7176EA}" presName="sp" presStyleCnt="0"/>
      <dgm:spPr/>
    </dgm:pt>
    <dgm:pt modelId="{C12C133B-B160-4D8C-A125-01C2CEC070A3}" type="pres">
      <dgm:prSet presAssocID="{7526C9AF-D8E0-4625-B5EC-67DA94DD6A4A}" presName="composite" presStyleCnt="0"/>
      <dgm:spPr/>
    </dgm:pt>
    <dgm:pt modelId="{EFE8EAAA-93D8-4CDA-BFF2-C19B6F0DC0CA}" type="pres">
      <dgm:prSet presAssocID="{7526C9AF-D8E0-4625-B5EC-67DA94DD6A4A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EFE650-5CF3-45BD-9D7D-555BB22D5F93}" type="pres">
      <dgm:prSet presAssocID="{7526C9AF-D8E0-4625-B5EC-67DA94DD6A4A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D936B6-3AC4-4BDA-85A7-91F4C4F7F2D6}" type="presOf" srcId="{85AB6862-A266-491C-B6C1-31B03BDE4878}" destId="{094B8E6F-07CF-4134-92EB-FFDCEFEA885D}" srcOrd="0" destOrd="0" presId="urn:microsoft.com/office/officeart/2005/8/layout/chevron2"/>
    <dgm:cxn modelId="{E0DF77B4-58AA-43DB-B842-E104DAF8D69E}" type="presOf" srcId="{B75516A1-AB3E-463A-B2FC-02E35D927413}" destId="{FB09A359-3C0F-4EF9-A183-B77E54B710DB}" srcOrd="0" destOrd="0" presId="urn:microsoft.com/office/officeart/2005/8/layout/chevron2"/>
    <dgm:cxn modelId="{5147732C-5919-4384-9E24-EDF0FFB0961F}" type="presOf" srcId="{7C49EE34-F2F2-4474-A273-6DC3D3CAA3B1}" destId="{955EA803-72F7-4C39-8811-0EEFDB77C36C}" srcOrd="0" destOrd="0" presId="urn:microsoft.com/office/officeart/2005/8/layout/chevron2"/>
    <dgm:cxn modelId="{541C3CBC-C322-4357-91B9-F4D1663D41FB}" srcId="{B3CE5EB9-E73D-4D3E-AC23-815E90267024}" destId="{1C5E4D7C-DC57-4BF1-8199-3BBC9ABC1D9D}" srcOrd="0" destOrd="0" parTransId="{8FA534AC-A619-4E82-B6C3-BF0E3AFEFE44}" sibTransId="{6A42FD9E-E261-46ED-9E74-15FA18EFA54E}"/>
    <dgm:cxn modelId="{AC682A32-B9BB-44B3-9B6E-940BED7DBF75}" type="presOf" srcId="{EC670622-5E1A-4177-9DD6-1AEC9F4BB3E9}" destId="{01323051-7279-4EAD-A65A-C190B50BE819}" srcOrd="0" destOrd="0" presId="urn:microsoft.com/office/officeart/2005/8/layout/chevron2"/>
    <dgm:cxn modelId="{4CA582CB-2F2B-4F71-99A9-44A68922ABCD}" srcId="{A7839033-2B18-4E25-9197-72347A6460C0}" destId="{B75516A1-AB3E-463A-B2FC-02E35D927413}" srcOrd="4" destOrd="0" parTransId="{33FC2D29-D004-4F7A-A439-96EC632E2B00}" sibTransId="{8F9F9067-F6A8-492E-9966-4243E7C20D28}"/>
    <dgm:cxn modelId="{0CC5E323-1E2B-48F2-9E05-C6EF96307FDB}" srcId="{85AB6862-A266-491C-B6C1-31B03BDE4878}" destId="{A8B02B3B-3F48-49A9-9024-A18EF4EDD7D6}" srcOrd="0" destOrd="0" parTransId="{483172C7-1134-4922-AF29-466821427A39}" sibTransId="{DE489E79-141B-41D0-BBC5-ED2C3D4F0BD8}"/>
    <dgm:cxn modelId="{C9E710CF-61C0-4044-B9E9-6231DE98C1ED}" srcId="{B75516A1-AB3E-463A-B2FC-02E35D927413}" destId="{D2FEEE95-B421-43AA-90A4-F44F0E24E26D}" srcOrd="0" destOrd="0" parTransId="{5B1934E3-A7C1-4BD8-A8AE-FB96FCD753A3}" sibTransId="{696FDCF5-BE65-4E17-BAE7-6C5EE11E2C7C}"/>
    <dgm:cxn modelId="{84643579-6A8B-4351-8917-45FF5B0F18E0}" type="presOf" srcId="{7526C9AF-D8E0-4625-B5EC-67DA94DD6A4A}" destId="{EFE8EAAA-93D8-4CDA-BFF2-C19B6F0DC0CA}" srcOrd="0" destOrd="0" presId="urn:microsoft.com/office/officeart/2005/8/layout/chevron2"/>
    <dgm:cxn modelId="{828F7BEC-907A-4B9F-B237-0AA305CC7339}" srcId="{A7839033-2B18-4E25-9197-72347A6460C0}" destId="{3BBA7A53-690D-4D58-AECB-9ECA453822D3}" srcOrd="1" destOrd="0" parTransId="{4A2DB3EF-A6F5-441B-8024-7EC21E3AF6A2}" sibTransId="{1DE05CCB-B580-4852-AC11-1856AA9A4701}"/>
    <dgm:cxn modelId="{D926242D-BBE4-46DD-AC1F-BD8AEA167423}" type="presOf" srcId="{D2FEEE95-B421-43AA-90A4-F44F0E24E26D}" destId="{CB9CD747-3268-4559-BB0D-9516DB821C61}" srcOrd="0" destOrd="0" presId="urn:microsoft.com/office/officeart/2005/8/layout/chevron2"/>
    <dgm:cxn modelId="{C779907F-81E5-4617-9E42-75D8FBA1D34F}" srcId="{A7839033-2B18-4E25-9197-72347A6460C0}" destId="{641D4CC0-D812-43DF-961A-844141159586}" srcOrd="0" destOrd="0" parTransId="{21D1006F-F7DC-4A76-A287-84F4F52C5955}" sibTransId="{FBCE4266-EFE6-4067-9A56-FE3619CEF7DB}"/>
    <dgm:cxn modelId="{2BD08D34-1D76-47B0-B3D0-3212D0061BAF}" srcId="{641D4CC0-D812-43DF-961A-844141159586}" destId="{87C6166F-DCFA-46B6-9595-5AD1287B92EE}" srcOrd="0" destOrd="0" parTransId="{A360C37D-E667-4D2A-8675-3EB80DAB29D8}" sibTransId="{1AA798D3-0741-4080-A6EC-E9917A64ABAA}"/>
    <dgm:cxn modelId="{AB19D49D-4AE5-4DD4-AB13-A61F872E0BE2}" srcId="{7526C9AF-D8E0-4625-B5EC-67DA94DD6A4A}" destId="{195B7C97-0ACC-4E42-BFA3-570414E4FA3E}" srcOrd="0" destOrd="0" parTransId="{BBFD3218-4151-4CAA-A60E-B599C3978804}" sibTransId="{45E459B1-7D10-46E7-AD99-EDE6385C1C7C}"/>
    <dgm:cxn modelId="{1079723B-E335-4685-978F-56724AE4B08F}" type="presOf" srcId="{1C5E4D7C-DC57-4BF1-8199-3BBC9ABC1D9D}" destId="{ED5A1645-4F54-42CB-A2CE-86D70E4ECE9B}" srcOrd="0" destOrd="0" presId="urn:microsoft.com/office/officeart/2005/8/layout/chevron2"/>
    <dgm:cxn modelId="{3D156E63-FBA6-4ED5-B26D-941ACB960739}" srcId="{A7839033-2B18-4E25-9197-72347A6460C0}" destId="{B3CE5EB9-E73D-4D3E-AC23-815E90267024}" srcOrd="5" destOrd="0" parTransId="{79D52CC4-C7BB-4282-86C3-114E9E38460C}" sibTransId="{1E84F185-E8A6-4EBD-8E32-EEF0DB7176EA}"/>
    <dgm:cxn modelId="{70C66907-C557-4930-BDB4-42B99461E184}" type="presOf" srcId="{3BBA7A53-690D-4D58-AECB-9ECA453822D3}" destId="{D653018C-B349-49DA-A923-918C91323388}" srcOrd="0" destOrd="0" presId="urn:microsoft.com/office/officeart/2005/8/layout/chevron2"/>
    <dgm:cxn modelId="{5AE46D8F-9B90-4F13-86BA-B623F8505D2B}" srcId="{3BBA7A53-690D-4D58-AECB-9ECA453822D3}" destId="{AAF31917-9231-4FE9-B90E-5FF4D53224E8}" srcOrd="0" destOrd="0" parTransId="{BD42A37C-A6F1-4DF7-90E0-D4F54E4FA6A1}" sibTransId="{04E8C78E-985D-4453-A198-CD6AB2B3663A}"/>
    <dgm:cxn modelId="{63377724-F0B2-4760-93AB-5E28A83BA11B}" srcId="{A7839033-2B18-4E25-9197-72347A6460C0}" destId="{EC670622-5E1A-4177-9DD6-1AEC9F4BB3E9}" srcOrd="2" destOrd="0" parTransId="{2DFD9FC4-A360-490E-8387-EAEBF7E62538}" sibTransId="{04563F60-7482-424C-A118-46AD89AC4551}"/>
    <dgm:cxn modelId="{9E1AF260-951C-4990-B944-D4D2C1646BE5}" srcId="{A7839033-2B18-4E25-9197-72347A6460C0}" destId="{85AB6862-A266-491C-B6C1-31B03BDE4878}" srcOrd="3" destOrd="0" parTransId="{BB9D20DF-C13B-465A-AC1E-806D57A5A4B9}" sibTransId="{901F8C08-0DD5-47AC-9F29-93B538A1ACDB}"/>
    <dgm:cxn modelId="{546B342E-00E1-49AD-A61C-9113C9C823B0}" type="presOf" srcId="{A8B02B3B-3F48-49A9-9024-A18EF4EDD7D6}" destId="{DE5A8F0F-CC2B-4C76-B912-FA21AA9D0E9F}" srcOrd="0" destOrd="0" presId="urn:microsoft.com/office/officeart/2005/8/layout/chevron2"/>
    <dgm:cxn modelId="{A9D3E460-E4A8-42F8-8513-DED90DB90309}" type="presOf" srcId="{195B7C97-0ACC-4E42-BFA3-570414E4FA3E}" destId="{34EFE650-5CF3-45BD-9D7D-555BB22D5F93}" srcOrd="0" destOrd="0" presId="urn:microsoft.com/office/officeart/2005/8/layout/chevron2"/>
    <dgm:cxn modelId="{3F5E3503-11C5-4CC1-89B7-ABF7687ACA21}" type="presOf" srcId="{B3CE5EB9-E73D-4D3E-AC23-815E90267024}" destId="{97176B1C-F513-496C-9AD4-B79CD2253D8F}" srcOrd="0" destOrd="0" presId="urn:microsoft.com/office/officeart/2005/8/layout/chevron2"/>
    <dgm:cxn modelId="{A13C240F-4359-4E52-ADE5-A0570413A3F3}" srcId="{EC670622-5E1A-4177-9DD6-1AEC9F4BB3E9}" destId="{7C49EE34-F2F2-4474-A273-6DC3D3CAA3B1}" srcOrd="0" destOrd="0" parTransId="{B2ED1DC5-3990-44DA-82BA-21C8D3FC07E0}" sibTransId="{51E5D7A3-5824-47A4-A5E9-AC9E724FAC10}"/>
    <dgm:cxn modelId="{D3BB750A-26D9-4874-BAE8-D10BE52914AC}" srcId="{A7839033-2B18-4E25-9197-72347A6460C0}" destId="{7526C9AF-D8E0-4625-B5EC-67DA94DD6A4A}" srcOrd="6" destOrd="0" parTransId="{458FD1B8-5438-42FC-A669-F658DE130917}" sibTransId="{0232D1DF-345A-46F2-96BE-30152100EE2B}"/>
    <dgm:cxn modelId="{D88EF621-5D2B-48E9-82C8-F8A3EFC61DE1}" type="presOf" srcId="{A7839033-2B18-4E25-9197-72347A6460C0}" destId="{B72E2FB9-368C-4A86-8FEA-41AA625F192A}" srcOrd="0" destOrd="0" presId="urn:microsoft.com/office/officeart/2005/8/layout/chevron2"/>
    <dgm:cxn modelId="{32CE978B-83D6-4ADC-98CF-6ACFBEB77849}" type="presOf" srcId="{AAF31917-9231-4FE9-B90E-5FF4D53224E8}" destId="{5FC10C32-C21A-4F9E-BBBD-B64C4F1B6A89}" srcOrd="0" destOrd="0" presId="urn:microsoft.com/office/officeart/2005/8/layout/chevron2"/>
    <dgm:cxn modelId="{F02DACF1-0AF8-4DC9-987F-F6DEAE62094C}" type="presOf" srcId="{87C6166F-DCFA-46B6-9595-5AD1287B92EE}" destId="{73601F75-E829-45FE-B3CE-467DA0E7BE52}" srcOrd="0" destOrd="0" presId="urn:microsoft.com/office/officeart/2005/8/layout/chevron2"/>
    <dgm:cxn modelId="{4B8D4D1A-28C0-455C-9DCE-251D41B256B5}" type="presOf" srcId="{641D4CC0-D812-43DF-961A-844141159586}" destId="{D4583D95-C0F8-4F64-8F01-9E7CBF07ADA3}" srcOrd="0" destOrd="0" presId="urn:microsoft.com/office/officeart/2005/8/layout/chevron2"/>
    <dgm:cxn modelId="{4EB14C88-0AD1-49CE-8F6D-90F42E7CC33C}" type="presParOf" srcId="{B72E2FB9-368C-4A86-8FEA-41AA625F192A}" destId="{30296843-D1C6-4F94-992C-396D93C0E7C6}" srcOrd="0" destOrd="0" presId="urn:microsoft.com/office/officeart/2005/8/layout/chevron2"/>
    <dgm:cxn modelId="{B5EF9EDE-40B2-420E-981D-5A6E0EF213F6}" type="presParOf" srcId="{30296843-D1C6-4F94-992C-396D93C0E7C6}" destId="{D4583D95-C0F8-4F64-8F01-9E7CBF07ADA3}" srcOrd="0" destOrd="0" presId="urn:microsoft.com/office/officeart/2005/8/layout/chevron2"/>
    <dgm:cxn modelId="{8DC90B3B-AA77-404A-AF20-176F7B19E58F}" type="presParOf" srcId="{30296843-D1C6-4F94-992C-396D93C0E7C6}" destId="{73601F75-E829-45FE-B3CE-467DA0E7BE52}" srcOrd="1" destOrd="0" presId="urn:microsoft.com/office/officeart/2005/8/layout/chevron2"/>
    <dgm:cxn modelId="{CDB8B2D2-C5CB-437C-B348-95C4E0A46578}" type="presParOf" srcId="{B72E2FB9-368C-4A86-8FEA-41AA625F192A}" destId="{C951A91C-F3BB-4D77-B099-4EC80533F952}" srcOrd="1" destOrd="0" presId="urn:microsoft.com/office/officeart/2005/8/layout/chevron2"/>
    <dgm:cxn modelId="{AB849E10-C2F8-4388-B805-63F92FE15C36}" type="presParOf" srcId="{B72E2FB9-368C-4A86-8FEA-41AA625F192A}" destId="{DD8508B4-56BB-4122-971B-D271DC717700}" srcOrd="2" destOrd="0" presId="urn:microsoft.com/office/officeart/2005/8/layout/chevron2"/>
    <dgm:cxn modelId="{AF99C0A4-D4D4-45AC-B50C-1095ABD7B021}" type="presParOf" srcId="{DD8508B4-56BB-4122-971B-D271DC717700}" destId="{D653018C-B349-49DA-A923-918C91323388}" srcOrd="0" destOrd="0" presId="urn:microsoft.com/office/officeart/2005/8/layout/chevron2"/>
    <dgm:cxn modelId="{DA97CDCE-E486-419E-B6ED-5E9B78E3E3FB}" type="presParOf" srcId="{DD8508B4-56BB-4122-971B-D271DC717700}" destId="{5FC10C32-C21A-4F9E-BBBD-B64C4F1B6A89}" srcOrd="1" destOrd="0" presId="urn:microsoft.com/office/officeart/2005/8/layout/chevron2"/>
    <dgm:cxn modelId="{5F6495D6-33CC-4EB9-8277-09E2D7AF0183}" type="presParOf" srcId="{B72E2FB9-368C-4A86-8FEA-41AA625F192A}" destId="{A85A7D16-330B-44B1-B1C2-6D17309D9FBA}" srcOrd="3" destOrd="0" presId="urn:microsoft.com/office/officeart/2005/8/layout/chevron2"/>
    <dgm:cxn modelId="{AA1CFF8B-F80F-4CDC-9215-D6885F5609BB}" type="presParOf" srcId="{B72E2FB9-368C-4A86-8FEA-41AA625F192A}" destId="{BF95BF48-9D81-4F3F-B8D9-6EF6B2DAAF59}" srcOrd="4" destOrd="0" presId="urn:microsoft.com/office/officeart/2005/8/layout/chevron2"/>
    <dgm:cxn modelId="{34F48115-AD6B-442B-9807-0D21E7B9E091}" type="presParOf" srcId="{BF95BF48-9D81-4F3F-B8D9-6EF6B2DAAF59}" destId="{01323051-7279-4EAD-A65A-C190B50BE819}" srcOrd="0" destOrd="0" presId="urn:microsoft.com/office/officeart/2005/8/layout/chevron2"/>
    <dgm:cxn modelId="{121E14FD-919C-4CD3-8391-A30699116928}" type="presParOf" srcId="{BF95BF48-9D81-4F3F-B8D9-6EF6B2DAAF59}" destId="{955EA803-72F7-4C39-8811-0EEFDB77C36C}" srcOrd="1" destOrd="0" presId="urn:microsoft.com/office/officeart/2005/8/layout/chevron2"/>
    <dgm:cxn modelId="{062D4F0C-37A1-4619-9712-6C0772CBD203}" type="presParOf" srcId="{B72E2FB9-368C-4A86-8FEA-41AA625F192A}" destId="{E2B6433A-2334-4B4D-94EB-177751B83650}" srcOrd="5" destOrd="0" presId="urn:microsoft.com/office/officeart/2005/8/layout/chevron2"/>
    <dgm:cxn modelId="{11F5CC2A-E616-4C39-8A52-A91E6C2050D3}" type="presParOf" srcId="{B72E2FB9-368C-4A86-8FEA-41AA625F192A}" destId="{D1F86B50-3299-4402-A6F9-484959118066}" srcOrd="6" destOrd="0" presId="urn:microsoft.com/office/officeart/2005/8/layout/chevron2"/>
    <dgm:cxn modelId="{87FED127-DF93-4BF6-A931-90E2E4DD0510}" type="presParOf" srcId="{D1F86B50-3299-4402-A6F9-484959118066}" destId="{094B8E6F-07CF-4134-92EB-FFDCEFEA885D}" srcOrd="0" destOrd="0" presId="urn:microsoft.com/office/officeart/2005/8/layout/chevron2"/>
    <dgm:cxn modelId="{C52ABD6E-0942-4480-9F79-0EA521C1F6B8}" type="presParOf" srcId="{D1F86B50-3299-4402-A6F9-484959118066}" destId="{DE5A8F0F-CC2B-4C76-B912-FA21AA9D0E9F}" srcOrd="1" destOrd="0" presId="urn:microsoft.com/office/officeart/2005/8/layout/chevron2"/>
    <dgm:cxn modelId="{1F7F5F5E-C534-4E85-B748-C9A427D4B993}" type="presParOf" srcId="{B72E2FB9-368C-4A86-8FEA-41AA625F192A}" destId="{46D37D12-678C-47A3-8892-2D52B7C0F893}" srcOrd="7" destOrd="0" presId="urn:microsoft.com/office/officeart/2005/8/layout/chevron2"/>
    <dgm:cxn modelId="{D651EF38-23AA-4AAD-931B-C38B331A2FCB}" type="presParOf" srcId="{B72E2FB9-368C-4A86-8FEA-41AA625F192A}" destId="{A03206C0-FE57-4471-B5AA-DF0BFB500995}" srcOrd="8" destOrd="0" presId="urn:microsoft.com/office/officeart/2005/8/layout/chevron2"/>
    <dgm:cxn modelId="{967175A2-1D3A-4798-994C-E96599F642E5}" type="presParOf" srcId="{A03206C0-FE57-4471-B5AA-DF0BFB500995}" destId="{FB09A359-3C0F-4EF9-A183-B77E54B710DB}" srcOrd="0" destOrd="0" presId="urn:microsoft.com/office/officeart/2005/8/layout/chevron2"/>
    <dgm:cxn modelId="{00249255-561A-473D-84B0-6EE51AF2AE90}" type="presParOf" srcId="{A03206C0-FE57-4471-B5AA-DF0BFB500995}" destId="{CB9CD747-3268-4559-BB0D-9516DB821C61}" srcOrd="1" destOrd="0" presId="urn:microsoft.com/office/officeart/2005/8/layout/chevron2"/>
    <dgm:cxn modelId="{DCD1A7A4-85A1-4F83-A55F-8B6CF2EFF8F6}" type="presParOf" srcId="{B72E2FB9-368C-4A86-8FEA-41AA625F192A}" destId="{203037C8-6E17-4774-A408-2AB52DE44C03}" srcOrd="9" destOrd="0" presId="urn:microsoft.com/office/officeart/2005/8/layout/chevron2"/>
    <dgm:cxn modelId="{9743D635-F5F1-475A-AF9F-AC9A6A098F35}" type="presParOf" srcId="{B72E2FB9-368C-4A86-8FEA-41AA625F192A}" destId="{2A365A23-DBC3-4F22-8916-1724A7DE7DBD}" srcOrd="10" destOrd="0" presId="urn:microsoft.com/office/officeart/2005/8/layout/chevron2"/>
    <dgm:cxn modelId="{43D0A297-4D89-4174-A3EF-80D081298EA9}" type="presParOf" srcId="{2A365A23-DBC3-4F22-8916-1724A7DE7DBD}" destId="{97176B1C-F513-496C-9AD4-B79CD2253D8F}" srcOrd="0" destOrd="0" presId="urn:microsoft.com/office/officeart/2005/8/layout/chevron2"/>
    <dgm:cxn modelId="{38FCB831-29AE-4F2A-BA62-61D227385022}" type="presParOf" srcId="{2A365A23-DBC3-4F22-8916-1724A7DE7DBD}" destId="{ED5A1645-4F54-42CB-A2CE-86D70E4ECE9B}" srcOrd="1" destOrd="0" presId="urn:microsoft.com/office/officeart/2005/8/layout/chevron2"/>
    <dgm:cxn modelId="{9389E706-43EC-4E26-8795-CBB8058D184D}" type="presParOf" srcId="{B72E2FB9-368C-4A86-8FEA-41AA625F192A}" destId="{E7B63519-B6A8-4A0A-9528-F1DBB8FB737F}" srcOrd="11" destOrd="0" presId="urn:microsoft.com/office/officeart/2005/8/layout/chevron2"/>
    <dgm:cxn modelId="{125E692D-0B74-4E9B-A4B1-0601A42A4745}" type="presParOf" srcId="{B72E2FB9-368C-4A86-8FEA-41AA625F192A}" destId="{C12C133B-B160-4D8C-A125-01C2CEC070A3}" srcOrd="12" destOrd="0" presId="urn:microsoft.com/office/officeart/2005/8/layout/chevron2"/>
    <dgm:cxn modelId="{C6758B44-ECC7-491D-AE60-327377A76F2F}" type="presParOf" srcId="{C12C133B-B160-4D8C-A125-01C2CEC070A3}" destId="{EFE8EAAA-93D8-4CDA-BFF2-C19B6F0DC0CA}" srcOrd="0" destOrd="0" presId="urn:microsoft.com/office/officeart/2005/8/layout/chevron2"/>
    <dgm:cxn modelId="{6A6514A6-AC7A-4DE2-976D-6BA1E9C2CCD6}" type="presParOf" srcId="{C12C133B-B160-4D8C-A125-01C2CEC070A3}" destId="{34EFE650-5CF3-45BD-9D7D-555BB22D5F9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3823E9-25C3-4022-BA1B-0947E0B69C43}">
      <dsp:nvSpPr>
        <dsp:cNvPr id="0" name=""/>
        <dsp:cNvSpPr/>
      </dsp:nvSpPr>
      <dsp:spPr>
        <a:xfrm rot="5400000">
          <a:off x="-211962" y="216548"/>
          <a:ext cx="1413080" cy="9891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Цель</a:t>
          </a:r>
          <a:endParaRPr lang="ru-RU" sz="2400" kern="1200" dirty="0"/>
        </a:p>
      </dsp:txBody>
      <dsp:txXfrm rot="5400000">
        <a:off x="-211962" y="216548"/>
        <a:ext cx="1413080" cy="989156"/>
      </dsp:txXfrm>
    </dsp:sp>
    <dsp:sp modelId="{975825D9-F111-4154-A9AA-9EAE1077C065}">
      <dsp:nvSpPr>
        <dsp:cNvPr id="0" name=""/>
        <dsp:cNvSpPr/>
      </dsp:nvSpPr>
      <dsp:spPr>
        <a:xfrm rot="5400000">
          <a:off x="5945975" y="-4952232"/>
          <a:ext cx="918502" cy="108321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расширение научно-исследовательской и методической работы преподавателей и студентов института по экологии и </a:t>
          </a:r>
          <a:r>
            <a:rPr lang="ru-RU" sz="2000" kern="12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техносферной</a:t>
          </a:r>
          <a:r>
            <a:rPr lang="ru-RU" sz="20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безопасности.</a:t>
          </a:r>
          <a:endParaRPr lang="ru-RU" sz="20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945975" y="-4952232"/>
        <a:ext cx="918502" cy="10832140"/>
      </dsp:txXfrm>
    </dsp:sp>
    <dsp:sp modelId="{D42A5E8B-0501-4D2F-9B73-735D64C30B1F}">
      <dsp:nvSpPr>
        <dsp:cNvPr id="0" name=""/>
        <dsp:cNvSpPr/>
      </dsp:nvSpPr>
      <dsp:spPr>
        <a:xfrm rot="5400000">
          <a:off x="-211962" y="2828541"/>
          <a:ext cx="1413080" cy="9891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Задачи</a:t>
          </a:r>
          <a:endParaRPr lang="ru-RU" sz="2400" kern="1200" dirty="0"/>
        </a:p>
      </dsp:txBody>
      <dsp:txXfrm rot="5400000">
        <a:off x="-211962" y="2828541"/>
        <a:ext cx="1413080" cy="989156"/>
      </dsp:txXfrm>
    </dsp:sp>
    <dsp:sp modelId="{97B0B9EC-B311-40F1-9754-4C93F64489B5}">
      <dsp:nvSpPr>
        <dsp:cNvPr id="0" name=""/>
        <dsp:cNvSpPr/>
      </dsp:nvSpPr>
      <dsp:spPr>
        <a:xfrm rot="5400000">
          <a:off x="4592368" y="-2269613"/>
          <a:ext cx="3625715" cy="106908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изучение и обобщение инновационного опыта работы педагогических работников и студентов в области </a:t>
          </a:r>
          <a:r>
            <a:rPr lang="ru-RU" sz="1400" kern="12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экологизации</a:t>
          </a:r>
          <a:r>
            <a:rPr lang="ru-RU" sz="14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</a:t>
          </a:r>
          <a:endParaRPr lang="ru-RU" sz="14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организация междисциплинарной учебно-исследовательской деятельности обучающихся экологической направленности;</a:t>
          </a:r>
          <a:endParaRPr lang="ru-RU" sz="14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углубление и расширение образовательных связей лаборатории с вузами, исследовательскими и другими организациями, способствующих формированию и расширению пространства экологического образования обучающихся;</a:t>
          </a:r>
          <a:endParaRPr lang="ru-RU" sz="14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системы информационного сопровождения и трансляции инновационного опыта по проблемам экологического образования;</a:t>
          </a:r>
          <a:endParaRPr lang="ru-RU" sz="14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методической копилки интегрированных уроков по экологии и предметам естественно - научного, профессионального и гуманитарного циклов;</a:t>
          </a:r>
          <a:endParaRPr lang="ru-RU" sz="14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организация и проведение научных исследований по экологии и </a:t>
          </a:r>
          <a:r>
            <a:rPr lang="ru-RU" sz="1400" kern="12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техносферной</a:t>
          </a:r>
          <a:r>
            <a:rPr lang="ru-RU" sz="14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безопасности, получению научно значимых и практически важных результатов;</a:t>
          </a:r>
          <a:endParaRPr lang="ru-RU" sz="14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привлечение к научно-исследовательским работам профессорско-преподавательского состава, студентов, магистрантов, аспирантов;</a:t>
          </a:r>
          <a:endParaRPr lang="ru-RU" sz="14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осуществление научно-исследовательских работ по </a:t>
          </a:r>
          <a:r>
            <a:rPr lang="ru-RU" sz="1400" kern="12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техносферной</a:t>
          </a:r>
          <a:r>
            <a:rPr lang="ru-RU" sz="14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безопасности;</a:t>
          </a:r>
          <a:endParaRPr lang="ru-RU" sz="14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организация проведения научно-практических конференций, семинаров, совещаний и консультаций по проблемам </a:t>
          </a:r>
          <a:r>
            <a:rPr lang="ru-RU" sz="1400" kern="12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техносферной</a:t>
          </a:r>
          <a:r>
            <a:rPr lang="ru-RU" sz="14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безопасности и экологии на современном этапе;</a:t>
          </a:r>
          <a:endParaRPr lang="ru-RU" sz="14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пропаганда и распространение экологических знаний.</a:t>
          </a:r>
          <a:endParaRPr lang="ru-RU" sz="14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4592368" y="-2269613"/>
        <a:ext cx="3625715" cy="1069088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66A6AB4-E563-462B-ADDE-AC9830800A45}">
      <dsp:nvSpPr>
        <dsp:cNvPr id="0" name=""/>
        <dsp:cNvSpPr/>
      </dsp:nvSpPr>
      <dsp:spPr>
        <a:xfrm rot="5400000">
          <a:off x="-123567" y="128032"/>
          <a:ext cx="823783" cy="576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5400000">
        <a:off x="-123567" y="128032"/>
        <a:ext cx="823783" cy="576648"/>
      </dsp:txXfrm>
    </dsp:sp>
    <dsp:sp modelId="{A069B107-1B97-4440-9187-94BCA21D771C}">
      <dsp:nvSpPr>
        <dsp:cNvPr id="0" name=""/>
        <dsp:cNvSpPr/>
      </dsp:nvSpPr>
      <dsp:spPr>
        <a:xfrm rot="5400000">
          <a:off x="5984789" y="-5403675"/>
          <a:ext cx="535458" cy="11351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Мониторинг состояния окружающей среды и </a:t>
          </a:r>
          <a:r>
            <a:rPr lang="ru-RU" sz="1800" kern="12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техносферы</a:t>
          </a:r>
          <a:r>
            <a:rPr lang="ru-RU" sz="18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18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Проведение фундаментальных и прикладных исследований в области экологии и </a:t>
          </a:r>
          <a:r>
            <a:rPr lang="ru-RU" sz="1800" kern="12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техносферной</a:t>
          </a:r>
          <a:r>
            <a:rPr lang="ru-RU" sz="18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безопасности.</a:t>
          </a:r>
          <a:endParaRPr lang="ru-RU" sz="18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984789" y="-5403675"/>
        <a:ext cx="535458" cy="11351740"/>
      </dsp:txXfrm>
    </dsp:sp>
    <dsp:sp modelId="{6687D87C-8934-430C-8BDE-02D7598FB475}">
      <dsp:nvSpPr>
        <dsp:cNvPr id="0" name=""/>
        <dsp:cNvSpPr/>
      </dsp:nvSpPr>
      <dsp:spPr>
        <a:xfrm rot="5400000">
          <a:off x="-123567" y="870157"/>
          <a:ext cx="823783" cy="576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5400000">
        <a:off x="-123567" y="870157"/>
        <a:ext cx="823783" cy="576648"/>
      </dsp:txXfrm>
    </dsp:sp>
    <dsp:sp modelId="{DC6FCE63-2411-4530-ABC0-7A14458CAA15}">
      <dsp:nvSpPr>
        <dsp:cNvPr id="0" name=""/>
        <dsp:cNvSpPr/>
      </dsp:nvSpPr>
      <dsp:spPr>
        <a:xfrm rot="5400000">
          <a:off x="5984789" y="-4661551"/>
          <a:ext cx="535458" cy="11351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Организация и проведение семинаров, научно-практических конференций, интегрированных уроков по экологии, консультирование и сопровождение экологической проектной деятельности образовательных учреждений.</a:t>
          </a:r>
          <a:endParaRPr lang="ru-RU" sz="16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984789" y="-4661551"/>
        <a:ext cx="535458" cy="11351740"/>
      </dsp:txXfrm>
    </dsp:sp>
    <dsp:sp modelId="{CCA56D8E-FADB-4BB9-86D2-799710933288}">
      <dsp:nvSpPr>
        <dsp:cNvPr id="0" name=""/>
        <dsp:cNvSpPr/>
      </dsp:nvSpPr>
      <dsp:spPr>
        <a:xfrm rot="5400000">
          <a:off x="-123567" y="1612281"/>
          <a:ext cx="823783" cy="576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5400000">
        <a:off x="-123567" y="1612281"/>
        <a:ext cx="823783" cy="576648"/>
      </dsp:txXfrm>
    </dsp:sp>
    <dsp:sp modelId="{525F017C-F7DE-47A3-979F-0B458DCD2D43}">
      <dsp:nvSpPr>
        <dsp:cNvPr id="0" name=""/>
        <dsp:cNvSpPr/>
      </dsp:nvSpPr>
      <dsp:spPr>
        <a:xfrm rot="5400000">
          <a:off x="5984789" y="-3919426"/>
          <a:ext cx="535458" cy="11351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Консультирование педагогов общеобразовательных школ и ДОО по вопросам формирования экологического сознания и экологического мышления у детей.</a:t>
          </a:r>
          <a:endParaRPr lang="ru-RU" sz="16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984789" y="-3919426"/>
        <a:ext cx="535458" cy="11351740"/>
      </dsp:txXfrm>
    </dsp:sp>
    <dsp:sp modelId="{2925C823-D215-47E1-B6F9-A45BC8C8F4C3}">
      <dsp:nvSpPr>
        <dsp:cNvPr id="0" name=""/>
        <dsp:cNvSpPr/>
      </dsp:nvSpPr>
      <dsp:spPr>
        <a:xfrm rot="5400000">
          <a:off x="-123567" y="2472967"/>
          <a:ext cx="823783" cy="576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5400000">
        <a:off x="-123567" y="2472967"/>
        <a:ext cx="823783" cy="576648"/>
      </dsp:txXfrm>
    </dsp:sp>
    <dsp:sp modelId="{A05A5228-0CC2-4781-B45F-5A0254A3A9CB}">
      <dsp:nvSpPr>
        <dsp:cNvPr id="0" name=""/>
        <dsp:cNvSpPr/>
      </dsp:nvSpPr>
      <dsp:spPr>
        <a:xfrm rot="5400000">
          <a:off x="5866227" y="-3058740"/>
          <a:ext cx="772581" cy="11351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банка данных о передовом педагогическом опыте, организация публикаций по проблемам экологического образования, </a:t>
          </a:r>
          <a:r>
            <a:rPr lang="ru-RU" sz="1600" kern="12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техносферной</a:t>
          </a:r>
          <a:r>
            <a:rPr lang="ru-RU" sz="16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безопасности и деятельности лаборатории, проведение презентаций, организация и участие в экологических конкурсах и проектах.</a:t>
          </a:r>
          <a:endParaRPr lang="ru-RU" sz="16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866227" y="-3058740"/>
        <a:ext cx="772581" cy="11351740"/>
      </dsp:txXfrm>
    </dsp:sp>
    <dsp:sp modelId="{CA68DF2E-858D-456E-96A5-A8FC632F6E65}">
      <dsp:nvSpPr>
        <dsp:cNvPr id="0" name=""/>
        <dsp:cNvSpPr/>
      </dsp:nvSpPr>
      <dsp:spPr>
        <a:xfrm rot="5400000">
          <a:off x="-123567" y="3215092"/>
          <a:ext cx="823783" cy="576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5400000">
        <a:off x="-123567" y="3215092"/>
        <a:ext cx="823783" cy="576648"/>
      </dsp:txXfrm>
    </dsp:sp>
    <dsp:sp modelId="{E5C03675-3C02-4A3F-BE97-1D1C5F6DCE6C}">
      <dsp:nvSpPr>
        <dsp:cNvPr id="0" name=""/>
        <dsp:cNvSpPr/>
      </dsp:nvSpPr>
      <dsp:spPr>
        <a:xfrm rot="5400000">
          <a:off x="5951074" y="-2276247"/>
          <a:ext cx="535458" cy="11351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Апробация и совершенствование новых форм и методов в области экологии и </a:t>
          </a:r>
          <a:r>
            <a:rPr lang="ru-RU" sz="1800" kern="1200" dirty="0" err="1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техносферной</a:t>
          </a:r>
          <a:r>
            <a:rPr lang="ru-RU" sz="18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безопасности.</a:t>
          </a:r>
          <a:endParaRPr lang="ru-RU" sz="18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951074" y="-2276247"/>
        <a:ext cx="535458" cy="11351740"/>
      </dsp:txXfrm>
    </dsp:sp>
    <dsp:sp modelId="{1C54F124-2E93-4CF1-A662-E30DBA162BC7}">
      <dsp:nvSpPr>
        <dsp:cNvPr id="0" name=""/>
        <dsp:cNvSpPr/>
      </dsp:nvSpPr>
      <dsp:spPr>
        <a:xfrm rot="5400000">
          <a:off x="-123567" y="3957216"/>
          <a:ext cx="823783" cy="576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5400000">
        <a:off x="-123567" y="3957216"/>
        <a:ext cx="823783" cy="576648"/>
      </dsp:txXfrm>
    </dsp:sp>
    <dsp:sp modelId="{C5458ADB-F9B5-488C-BCBB-1291865F4674}">
      <dsp:nvSpPr>
        <dsp:cNvPr id="0" name=""/>
        <dsp:cNvSpPr/>
      </dsp:nvSpPr>
      <dsp:spPr>
        <a:xfrm rot="5400000">
          <a:off x="5984789" y="-1574491"/>
          <a:ext cx="535458" cy="11351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Совершенствование профессиональной подготовки преподавателей и студентов.</a:t>
          </a:r>
          <a:endParaRPr lang="ru-RU" sz="18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984789" y="-1574491"/>
        <a:ext cx="535458" cy="11351740"/>
      </dsp:txXfrm>
    </dsp:sp>
    <dsp:sp modelId="{02CAAD94-2DBA-467B-AA5C-202ACEEB85B6}">
      <dsp:nvSpPr>
        <dsp:cNvPr id="0" name=""/>
        <dsp:cNvSpPr/>
      </dsp:nvSpPr>
      <dsp:spPr>
        <a:xfrm rot="5400000">
          <a:off x="-123567" y="4699341"/>
          <a:ext cx="823783" cy="576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5400000">
        <a:off x="-123567" y="4699341"/>
        <a:ext cx="823783" cy="576648"/>
      </dsp:txXfrm>
    </dsp:sp>
    <dsp:sp modelId="{BBDFDBDA-01F3-4F7B-90C1-7E7072252389}">
      <dsp:nvSpPr>
        <dsp:cNvPr id="0" name=""/>
        <dsp:cNvSpPr/>
      </dsp:nvSpPr>
      <dsp:spPr>
        <a:xfrm rot="5400000">
          <a:off x="5984789" y="-832367"/>
          <a:ext cx="535458" cy="11351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Экспериментальная студенческая деятельность.</a:t>
          </a:r>
          <a:endParaRPr lang="ru-RU" sz="18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984789" y="-832367"/>
        <a:ext cx="535458" cy="1135174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EE4F71-CA62-4BDC-885E-C516C7060E7D}">
      <dsp:nvSpPr>
        <dsp:cNvPr id="0" name=""/>
        <dsp:cNvSpPr/>
      </dsp:nvSpPr>
      <dsp:spPr>
        <a:xfrm>
          <a:off x="4039393" y="1947301"/>
          <a:ext cx="3424517" cy="22840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Экскурсии</a:t>
          </a:r>
          <a:endParaRPr lang="ru-RU" sz="4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39393" y="1947301"/>
        <a:ext cx="3424517" cy="2284024"/>
      </dsp:txXfrm>
    </dsp:sp>
    <dsp:sp modelId="{0E614F80-BF86-4143-ABAF-593A13777887}">
      <dsp:nvSpPr>
        <dsp:cNvPr id="0" name=""/>
        <dsp:cNvSpPr/>
      </dsp:nvSpPr>
      <dsp:spPr>
        <a:xfrm rot="16261751">
          <a:off x="5523658" y="1694286"/>
          <a:ext cx="5061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6110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638876-A118-438A-A9D9-AFFCA5D0C7D7}">
      <dsp:nvSpPr>
        <dsp:cNvPr id="0" name=""/>
        <dsp:cNvSpPr/>
      </dsp:nvSpPr>
      <dsp:spPr>
        <a:xfrm>
          <a:off x="4367679" y="153369"/>
          <a:ext cx="2850295" cy="12879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МУП «Водоканал»</a:t>
          </a:r>
          <a:endParaRPr lang="ru-RU" sz="3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67679" y="153369"/>
        <a:ext cx="2850295" cy="1287902"/>
      </dsp:txXfrm>
    </dsp:sp>
    <dsp:sp modelId="{49D67ACE-0BFC-4957-B0FB-6D87D504F894}">
      <dsp:nvSpPr>
        <dsp:cNvPr id="0" name=""/>
        <dsp:cNvSpPr/>
      </dsp:nvSpPr>
      <dsp:spPr>
        <a:xfrm rot="1195177">
          <a:off x="7432422" y="3889126"/>
          <a:ext cx="105265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52655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7931CF-3DA2-4BE3-932D-0BFEA2B8CBB8}">
      <dsp:nvSpPr>
        <dsp:cNvPr id="0" name=""/>
        <dsp:cNvSpPr/>
      </dsp:nvSpPr>
      <dsp:spPr>
        <a:xfrm>
          <a:off x="8087424" y="4068447"/>
          <a:ext cx="3471888" cy="9927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Пожарная часть №</a:t>
          </a:r>
          <a:r>
            <a:rPr lang="en-US" sz="2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22</a:t>
          </a:r>
          <a:endParaRPr lang="ru-RU" sz="2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87424" y="4068447"/>
        <a:ext cx="3471888" cy="992768"/>
      </dsp:txXfrm>
    </dsp:sp>
    <dsp:sp modelId="{F7EC1EB4-5A87-4E20-A0E3-66D2949FA6C6}">
      <dsp:nvSpPr>
        <dsp:cNvPr id="0" name=""/>
        <dsp:cNvSpPr/>
      </dsp:nvSpPr>
      <dsp:spPr>
        <a:xfrm rot="9743666">
          <a:off x="2981863" y="3796424"/>
          <a:ext cx="108289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82890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E8D3F0-9F5D-4030-8582-CAC27973DDCF}">
      <dsp:nvSpPr>
        <dsp:cNvPr id="0" name=""/>
        <dsp:cNvSpPr/>
      </dsp:nvSpPr>
      <dsp:spPr>
        <a:xfrm>
          <a:off x="286706" y="3697758"/>
          <a:ext cx="2720517" cy="13881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Центр охраны труда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6706" y="3697758"/>
        <a:ext cx="2720517" cy="13881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1C0930-F998-4B94-8E85-F4A5840A0ABE}">
      <dsp:nvSpPr>
        <dsp:cNvPr id="0" name=""/>
        <dsp:cNvSpPr/>
      </dsp:nvSpPr>
      <dsp:spPr>
        <a:xfrm rot="5400000">
          <a:off x="-167378" y="170201"/>
          <a:ext cx="1115853" cy="7810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 </a:t>
          </a:r>
          <a:endParaRPr lang="ru-RU" sz="2100" kern="1200" dirty="0"/>
        </a:p>
      </dsp:txBody>
      <dsp:txXfrm rot="5400000">
        <a:off x="-167378" y="170201"/>
        <a:ext cx="1115853" cy="781097"/>
      </dsp:txXfrm>
    </dsp:sp>
    <dsp:sp modelId="{8AE8F517-45F0-4209-82F2-6E2C3E957A98}">
      <dsp:nvSpPr>
        <dsp:cNvPr id="0" name=""/>
        <dsp:cNvSpPr/>
      </dsp:nvSpPr>
      <dsp:spPr>
        <a:xfrm rot="5400000">
          <a:off x="5057096" y="-4273174"/>
          <a:ext cx="725304" cy="9277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2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Конференция</a:t>
          </a:r>
          <a:endParaRPr lang="ru-RU" sz="42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057096" y="-4273174"/>
        <a:ext cx="725304" cy="9277302"/>
      </dsp:txXfrm>
    </dsp:sp>
    <dsp:sp modelId="{6A2D66EB-7B8C-46E3-8307-97139E801C74}">
      <dsp:nvSpPr>
        <dsp:cNvPr id="0" name=""/>
        <dsp:cNvSpPr/>
      </dsp:nvSpPr>
      <dsp:spPr>
        <a:xfrm rot="5400000">
          <a:off x="-167378" y="1137488"/>
          <a:ext cx="1115853" cy="7810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 </a:t>
          </a:r>
          <a:endParaRPr lang="ru-RU" sz="2100" kern="1200" dirty="0"/>
        </a:p>
      </dsp:txBody>
      <dsp:txXfrm rot="5400000">
        <a:off x="-167378" y="1137488"/>
        <a:ext cx="1115853" cy="781097"/>
      </dsp:txXfrm>
    </dsp:sp>
    <dsp:sp modelId="{08FC3C95-2E92-4303-9441-068325F763BF}">
      <dsp:nvSpPr>
        <dsp:cNvPr id="0" name=""/>
        <dsp:cNvSpPr/>
      </dsp:nvSpPr>
      <dsp:spPr>
        <a:xfrm rot="5400000">
          <a:off x="5057096" y="-3305888"/>
          <a:ext cx="725304" cy="9277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2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Круглые столы</a:t>
          </a:r>
          <a:endParaRPr lang="ru-RU" sz="42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057096" y="-3305888"/>
        <a:ext cx="725304" cy="9277302"/>
      </dsp:txXfrm>
    </dsp:sp>
    <dsp:sp modelId="{E73F400B-A0AA-4DB9-B8A5-A0389A98954A}">
      <dsp:nvSpPr>
        <dsp:cNvPr id="0" name=""/>
        <dsp:cNvSpPr/>
      </dsp:nvSpPr>
      <dsp:spPr>
        <a:xfrm rot="5400000">
          <a:off x="-167378" y="2104774"/>
          <a:ext cx="1115853" cy="7810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 </a:t>
          </a:r>
          <a:endParaRPr lang="ru-RU" sz="2100" kern="1200" dirty="0"/>
        </a:p>
      </dsp:txBody>
      <dsp:txXfrm rot="5400000">
        <a:off x="-167378" y="2104774"/>
        <a:ext cx="1115853" cy="781097"/>
      </dsp:txXfrm>
    </dsp:sp>
    <dsp:sp modelId="{5E534F65-4351-4BEB-8F34-593F1D710746}">
      <dsp:nvSpPr>
        <dsp:cNvPr id="0" name=""/>
        <dsp:cNvSpPr/>
      </dsp:nvSpPr>
      <dsp:spPr>
        <a:xfrm rot="5400000">
          <a:off x="5057096" y="-2338602"/>
          <a:ext cx="725304" cy="9277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2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Семинары</a:t>
          </a:r>
          <a:endParaRPr lang="ru-RU" sz="42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057096" y="-2338602"/>
        <a:ext cx="725304" cy="9277302"/>
      </dsp:txXfrm>
    </dsp:sp>
    <dsp:sp modelId="{EC482774-D30F-4DE1-B602-434463D70870}">
      <dsp:nvSpPr>
        <dsp:cNvPr id="0" name=""/>
        <dsp:cNvSpPr/>
      </dsp:nvSpPr>
      <dsp:spPr>
        <a:xfrm rot="5400000">
          <a:off x="-167378" y="3072060"/>
          <a:ext cx="1115853" cy="7810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5400000">
        <a:off x="-167378" y="3072060"/>
        <a:ext cx="1115853" cy="781097"/>
      </dsp:txXfrm>
    </dsp:sp>
    <dsp:sp modelId="{22E0C419-FE98-4CCA-AEAD-22FD3F2F48D3}">
      <dsp:nvSpPr>
        <dsp:cNvPr id="0" name=""/>
        <dsp:cNvSpPr/>
      </dsp:nvSpPr>
      <dsp:spPr>
        <a:xfrm rot="5400000">
          <a:off x="5057096" y="-1371316"/>
          <a:ext cx="725304" cy="9277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200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Уроки в школах</a:t>
          </a:r>
          <a:endParaRPr lang="ru-RU" sz="4200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057096" y="-1371316"/>
        <a:ext cx="725304" cy="927730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2153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708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73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443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8212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911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214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28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953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735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4932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7FD09D-01CC-41FE-9723-7AA8D07CF9AF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4816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2B213C-CFAC-4797-A05E-209C19238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2405449"/>
            <a:ext cx="10058400" cy="19196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/>
              <a:t>Министерство </a:t>
            </a:r>
            <a:r>
              <a:rPr lang="ru-RU" sz="1600" b="1" dirty="0" smtClean="0"/>
              <a:t> науки и высшего </a:t>
            </a:r>
            <a:r>
              <a:rPr lang="ru-RU" sz="1600" b="1"/>
              <a:t>образования </a:t>
            </a:r>
            <a:r>
              <a:rPr lang="ru-RU" sz="1600" b="1" smtClean="0"/>
              <a:t>Российской </a:t>
            </a:r>
            <a:r>
              <a:rPr lang="ru-RU" sz="1600" b="1" dirty="0"/>
              <a:t>Федерации</a:t>
            </a:r>
            <a:br>
              <a:rPr lang="ru-RU" sz="1600" b="1" dirty="0"/>
            </a:br>
            <a:r>
              <a:rPr lang="ru-RU" sz="1600" b="1" dirty="0"/>
              <a:t>Таганрогский институт имени А. П. Чехова (филиал)  </a:t>
            </a:r>
            <a:br>
              <a:rPr lang="ru-RU" sz="1600" b="1" dirty="0"/>
            </a:br>
            <a:r>
              <a:rPr lang="ru-RU" sz="1600" b="1" dirty="0"/>
              <a:t>ФГБОУ ВО «Ростовский государственный экономический  университет (РИНХ)»</a:t>
            </a:r>
            <a:br>
              <a:rPr lang="ru-RU" sz="1600" b="1" dirty="0"/>
            </a:br>
            <a:r>
              <a:rPr lang="ru-RU" sz="4400" b="1" dirty="0"/>
              <a:t>  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400" b="1" dirty="0" smtClean="0"/>
              <a:t>Отчет о работе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4400" b="1" dirty="0"/>
              <a:t>Лаборатории экологической и </a:t>
            </a:r>
            <a:r>
              <a:rPr lang="ru-RU" sz="4400" b="1" dirty="0" err="1"/>
              <a:t>техносферной</a:t>
            </a:r>
            <a:r>
              <a:rPr lang="ru-RU" sz="4400" b="1" dirty="0"/>
              <a:t> </a:t>
            </a:r>
            <a:r>
              <a:rPr lang="ru-RU" sz="4400" dirty="0"/>
              <a:t> 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2120CCF-CFC4-40C3-8B4B-21FAAC8C2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497" y="4596714"/>
            <a:ext cx="10941720" cy="162285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</a:rPr>
              <a:t>А.Ю. Жидкова,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</a:rPr>
              <a:t>Руководитель </a:t>
            </a:r>
            <a:r>
              <a:rPr lang="ru-RU" sz="2000" b="1" dirty="0">
                <a:solidFill>
                  <a:schemeClr val="tx1"/>
                </a:solidFill>
              </a:rPr>
              <a:t>Лаборатории экологической и </a:t>
            </a:r>
            <a:r>
              <a:rPr lang="ru-RU" sz="2000" b="1" dirty="0" err="1" smtClean="0">
                <a:solidFill>
                  <a:schemeClr val="tx1"/>
                </a:solidFill>
              </a:rPr>
              <a:t>техносферной</a:t>
            </a:r>
            <a:r>
              <a:rPr lang="ru-RU" sz="2000" b="1" dirty="0" smtClean="0">
                <a:solidFill>
                  <a:schemeClr val="tx1"/>
                </a:solidFill>
              </a:rPr>
              <a:t>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к.г.н</a:t>
            </a:r>
            <a:r>
              <a:rPr lang="ru-RU" sz="2000" b="1" dirty="0" smtClean="0">
                <a:solidFill>
                  <a:schemeClr val="tx1"/>
                </a:solidFill>
              </a:rPr>
              <a:t>., доцент кафедры ЕСТЕСТВОЗНАНИЯ И БЕЗОПАСНОСТИ ЖИЗНЕДЕЯТЕЛЬНОСТИ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 </a:t>
            </a:r>
            <a:endParaRPr lang="ru-RU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E4C2646-D00B-4149-B25C-DCA71CD911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722" y="168430"/>
            <a:ext cx="1444877" cy="1658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D317D9E-007A-4776-9F85-87E2FB1A8B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16353" y="316033"/>
            <a:ext cx="1673864" cy="15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518CF6-D78F-4A15-A4C0-A04F15E86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мероприятия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633" y="1036246"/>
            <a:ext cx="4065325" cy="270373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1465" y="1036245"/>
            <a:ext cx="3854755" cy="25636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584" y="1036246"/>
            <a:ext cx="4052938" cy="26954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6837" y="3978876"/>
            <a:ext cx="4224288" cy="22736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1195" y="3812397"/>
            <a:ext cx="5455507" cy="282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73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1989" y="1011980"/>
            <a:ext cx="5835599" cy="3881093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мероприятия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11981"/>
            <a:ext cx="5835600" cy="38810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168" y="4497783"/>
            <a:ext cx="3656175" cy="24316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0123" y="4497783"/>
            <a:ext cx="3747344" cy="24922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3253" y="4497783"/>
            <a:ext cx="3583494" cy="238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19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322" y="1078302"/>
            <a:ext cx="5429785" cy="2973257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мероприятия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158" y="4156658"/>
            <a:ext cx="3784499" cy="2516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2777" y="1078302"/>
            <a:ext cx="5186573" cy="2973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8600" y="4157932"/>
            <a:ext cx="3775203" cy="25107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7069" y="4156658"/>
            <a:ext cx="3777119" cy="251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58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3" y="1176289"/>
            <a:ext cx="5546783" cy="3689009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мероприятия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2743" y="1176289"/>
            <a:ext cx="5637578" cy="37493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58799" y="4274116"/>
            <a:ext cx="3147396" cy="2093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197415" y="3915274"/>
            <a:ext cx="3441401" cy="2288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88367" y="3965097"/>
            <a:ext cx="3381555" cy="224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55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5788" y="1133672"/>
            <a:ext cx="3856833" cy="2565071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мероприятия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1237" y="1017489"/>
            <a:ext cx="4095605" cy="2723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114" y="4004651"/>
            <a:ext cx="5096486" cy="26836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" y="1059485"/>
            <a:ext cx="4056213" cy="26976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5087" y="3942728"/>
            <a:ext cx="4872629" cy="274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149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" y="972251"/>
            <a:ext cx="5632474" cy="3292761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мероприятия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8219" y="1011981"/>
            <a:ext cx="5523781" cy="3148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890" y="3830128"/>
            <a:ext cx="5225071" cy="29037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140" y="3830128"/>
            <a:ext cx="5445291" cy="292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947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8609722"/>
              </p:ext>
            </p:extLst>
          </p:nvPr>
        </p:nvGraphicFramePr>
        <p:xfrm>
          <a:off x="431321" y="1233577"/>
          <a:ext cx="11360988" cy="4882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студентов</a:t>
            </a:r>
            <a:endParaRPr lang="ru-RU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627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021" y="1014241"/>
            <a:ext cx="2705796" cy="3607729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студентов</a:t>
            </a:r>
            <a:endParaRPr lang="ru-RU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021" y="3360796"/>
            <a:ext cx="2705796" cy="3367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2145" y="1010735"/>
            <a:ext cx="4002393" cy="53420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53229" y="1010735"/>
            <a:ext cx="3221966" cy="4295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5942" y="1014241"/>
            <a:ext cx="2712308" cy="36164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5900" y="4089400"/>
            <a:ext cx="3838831" cy="26392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9354" y="3360796"/>
            <a:ext cx="3196525" cy="33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327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2" y="1011981"/>
            <a:ext cx="3862228" cy="2896671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студентов</a:t>
            </a:r>
            <a:endParaRPr lang="ru-RU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2" y="4030946"/>
            <a:ext cx="3862228" cy="28080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9949" y="1011981"/>
            <a:ext cx="3893388" cy="29200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9949" y="4030947"/>
            <a:ext cx="3893388" cy="28080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7496" y="4011968"/>
            <a:ext cx="3769405" cy="28270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9978" y="1011980"/>
            <a:ext cx="3862228" cy="289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954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1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студентов</a:t>
            </a:r>
            <a:endParaRPr lang="ru-RU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867744887"/>
              </p:ext>
            </p:extLst>
          </p:nvPr>
        </p:nvGraphicFramePr>
        <p:xfrm>
          <a:off x="149703" y="1066963"/>
          <a:ext cx="3827074" cy="191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9703" y="2984740"/>
            <a:ext cx="33181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Рис. 1 Среднегодовая температура Ростова-на-дону в период с 1970 по 2019 года.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7258" y="1066963"/>
            <a:ext cx="5033762" cy="292114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944263" y="4097592"/>
            <a:ext cx="4839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Рис. 3 Районы области, для которых проблема опустынивания стоит наиболее остро.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703" y="3988110"/>
            <a:ext cx="4694327" cy="269466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012754" y="5335443"/>
            <a:ext cx="24490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Рис. 2 Карта лесов Сибири и их </a:t>
            </a:r>
            <a:r>
              <a:rPr lang="ru-RU" dirty="0" err="1"/>
              <a:t>пожароопасности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36490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i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октября 2019 г. </a:t>
            </a:r>
            <a:r>
              <a:rPr lang="ru-RU" sz="3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состоялось открытие </a:t>
            </a:r>
            <a:r>
              <a:rPr lang="ru-RU" sz="3600" b="1" i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Лаборатории экологической и </a:t>
            </a:r>
            <a:r>
              <a:rPr lang="ru-RU" sz="3600" b="1" i="1" u="sng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техносферной</a:t>
            </a:r>
            <a:r>
              <a:rPr lang="ru-RU" sz="3600" b="1" i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 на базе Кафедры естествознания и безопасности жизнедеятельности Факультета педагогики и методики дошкольного, начального и дополнительного образования.</a:t>
            </a:r>
            <a:endParaRPr lang="ru-RU" sz="36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</a:t>
            </a:r>
            <a:r>
              <a:rPr lang="ru-RU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лаборатории</a:t>
            </a:r>
            <a:endParaRPr lang="ru-RU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96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мероприятия</a:t>
            </a:r>
            <a:endParaRPr lang="ru-RU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/>
          <a:srcRect l="30305" t="14823" r="15339" b="13056"/>
          <a:stretch/>
        </p:blipFill>
        <p:spPr bwMode="auto">
          <a:xfrm>
            <a:off x="737647" y="1124801"/>
            <a:ext cx="4800511" cy="26449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3" cstate="print"/>
          <a:srcRect l="30305" t="14538" r="15660" b="12486"/>
          <a:stretch/>
        </p:blipFill>
        <p:spPr bwMode="auto">
          <a:xfrm>
            <a:off x="6381120" y="1124801"/>
            <a:ext cx="5066131" cy="26449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 cstate="print"/>
          <a:srcRect l="30144" t="14823" r="15019" b="12771"/>
          <a:stretch/>
        </p:blipFill>
        <p:spPr bwMode="auto">
          <a:xfrm>
            <a:off x="737646" y="3918192"/>
            <a:ext cx="4800511" cy="2525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 cstate="print"/>
          <a:srcRect l="30785" t="15108" r="15500" b="11916"/>
          <a:stretch/>
        </p:blipFill>
        <p:spPr bwMode="auto">
          <a:xfrm>
            <a:off x="6381120" y="3918192"/>
            <a:ext cx="5066131" cy="2525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89222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9686"/>
          </a:xfr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Благотворительность</a:t>
            </a:r>
            <a:endParaRPr lang="ru-RU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192" y="889687"/>
            <a:ext cx="6242740" cy="41518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6082" y="2517376"/>
            <a:ext cx="6272628" cy="41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2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5787194"/>
              </p:ext>
            </p:extLst>
          </p:nvPr>
        </p:nvGraphicFramePr>
        <p:xfrm>
          <a:off x="370936" y="1207698"/>
          <a:ext cx="11680166" cy="510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121935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99301007"/>
              </p:ext>
            </p:extLst>
          </p:nvPr>
        </p:nvGraphicFramePr>
        <p:xfrm>
          <a:off x="198409" y="1069675"/>
          <a:ext cx="11775056" cy="5520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 развития</a:t>
            </a:r>
          </a:p>
        </p:txBody>
      </p:sp>
    </p:spTree>
    <p:extLst>
      <p:ext uri="{BB962C8B-B14F-4D97-AF65-F5344CB8AC3E}">
        <p14:creationId xmlns:p14="http://schemas.microsoft.com/office/powerpoint/2010/main" xmlns="" val="66937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pPr algn="ctr"/>
            <a:r>
              <a:rPr lang="ru-RU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7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521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и задачи лаборатории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38764671"/>
              </p:ext>
            </p:extLst>
          </p:nvPr>
        </p:nvGraphicFramePr>
        <p:xfrm>
          <a:off x="172995" y="1243914"/>
          <a:ext cx="11821297" cy="489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14362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</a:t>
            </a:r>
            <a:r>
              <a:rPr lang="ru-RU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</a:t>
            </a:r>
            <a:endParaRPr lang="ru-RU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15764003"/>
              </p:ext>
            </p:extLst>
          </p:nvPr>
        </p:nvGraphicFramePr>
        <p:xfrm>
          <a:off x="164757" y="1095632"/>
          <a:ext cx="11928389" cy="5404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8942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90548931"/>
              </p:ext>
            </p:extLst>
          </p:nvPr>
        </p:nvGraphicFramePr>
        <p:xfrm>
          <a:off x="230659" y="1070919"/>
          <a:ext cx="11961341" cy="5329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6476" y="0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xmlns="" val="14305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6476" y="0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мероприятия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14" y="4250724"/>
            <a:ext cx="3504268" cy="23305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5693"/>
            <a:ext cx="4464214" cy="29690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1159" y="4239086"/>
            <a:ext cx="3937792" cy="26189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7853" y="4378414"/>
            <a:ext cx="3590958" cy="23882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369680" y="1627164"/>
            <a:ext cx="3233351" cy="21504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8498" y="1085693"/>
            <a:ext cx="4350182" cy="28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589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591" y="1066851"/>
            <a:ext cx="7178612" cy="4773775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6476" y="0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мероприятия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1157" y="2044684"/>
            <a:ext cx="6474940" cy="430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972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10942438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6476" y="0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xmlns="" val="349339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476" y="0"/>
            <a:ext cx="12192000" cy="88968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мероприятия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76" y="1055815"/>
            <a:ext cx="6320480" cy="421365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821" y="4598972"/>
            <a:ext cx="3091977" cy="206131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4846" y="1055815"/>
            <a:ext cx="5324732" cy="3549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9097" y="4486873"/>
            <a:ext cx="3517557" cy="23450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3874" y="4144316"/>
            <a:ext cx="4031392" cy="26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47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9CC26709-368C-4D72-9060-94E5B3FF3CD6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367</TotalTime>
  <Words>714</Words>
  <Application>Microsoft Office PowerPoint</Application>
  <PresentationFormat>Произвольный</PresentationFormat>
  <Paragraphs>105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Ретро</vt:lpstr>
      <vt:lpstr>Министерство  науки и высшего образования Российской Федерации Таганрогский институт имени А. П. Чехова (филиал)   ФГБОУ ВО «Ростовский государственный экономический  университет (РИНХ)»      Отчет о работе  Лаборатории экологической и техносферной  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Благотворительность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Окказиональное употребление фразеологизмов в рассказах А.П. Чехова</dc:title>
  <dc:creator>Андрей Нарушевич</dc:creator>
  <cp:lastModifiedBy>Женя</cp:lastModifiedBy>
  <cp:revision>64</cp:revision>
  <dcterms:created xsi:type="dcterms:W3CDTF">2020-05-10T20:12:40Z</dcterms:created>
  <dcterms:modified xsi:type="dcterms:W3CDTF">2020-06-01T07:43:08Z</dcterms:modified>
</cp:coreProperties>
</file>