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40539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8524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7376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4594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15371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2622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4586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3544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050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C7FD09D-01CC-41FE-9723-7AA8D07CF9AF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3603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631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C7FD09D-01CC-41FE-9723-7AA8D07CF9AF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74898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2B213C-CFAC-4797-A05E-209C19238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405449"/>
            <a:ext cx="10058400" cy="19196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науки и высшего </a:t>
            </a:r>
            <a:r>
              <a:rPr lang="ru-RU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Таганрогский институт имени А. П. Чехова (филиал)  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«Ростовский государственный экономический  университет (РИНХ)»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/>
              <a:t>   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b="1" dirty="0" smtClean="0"/>
              <a:t>Отчет о работе за 2019-2020 учебный год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4400" b="1" dirty="0" smtClean="0"/>
              <a:t>научно-просветительского центра изучения русской литературы имени А.П.Чехова («Чеховский центр»)</a:t>
            </a:r>
            <a:endParaRPr lang="ru-RU" sz="4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2120CCF-CFC4-40C3-8B4B-21FAAC8C26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9281" y="4596714"/>
            <a:ext cx="10058400" cy="1359493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В.В.Кондратьева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ru-RU" sz="2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научно-просветительского центра изучения русской литературы имени А.П.Чехова 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к.филол.н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профессор кафедры русского языка и литературы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1"/>
                </a:solidFill>
              </a:rPr>
              <a:t> </a:t>
            </a:r>
            <a:endParaRPr lang="ru-RU" b="1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59FC2C69-F34C-4AEE-915F-359B5B7CCA1D}"/>
              </a:ext>
            </a:extLst>
          </p:cNvPr>
          <p:cNvSpPr/>
          <p:nvPr/>
        </p:nvSpPr>
        <p:spPr>
          <a:xfrm>
            <a:off x="1625599" y="2628653"/>
            <a:ext cx="9070109" cy="2045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5E4C2646-D00B-4149-B25C-DCA71CD9116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0722" y="168430"/>
            <a:ext cx="1444877" cy="165825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2D317D9E-007A-4776-9F85-87E2FB1A8BC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116353" y="316033"/>
            <a:ext cx="1673864" cy="151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0704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05597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ДОСТИЖЕНИЯ В ОБЛАСТИ НАУКИ</a:t>
            </a:r>
            <a:endParaRPr lang="ru-RU" sz="36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300" y="1845734"/>
            <a:ext cx="11760200" cy="402336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V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конкурс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студентов, магистрантов, аспирантов (в рамках требований ФГОС) «UNIVERSITY KNOWLEDGE – 2020» (в рамках требований ФГОС) в номинации «Профессиональные компетенции», направление «Филологические науки»: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в форме «Проект»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первое место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присуждено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Ледовской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Ксении (4 курс, гр. РЯЛ-241), исследование «Образ дороги в рассказе А. П. Чехова “Тоска”: иносказательные смыслы»;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в форме «Статья»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первое место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присуждено Игнатовой Кристине (3 курс, гр. РЯЛ-231), статья «Роль свадебной обрядности в рассказе А. П. Чехова “Невеста”»;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в форме «Курсовая работа»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первое место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присуждено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Шишко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Дарье (4 курс, гр. РЯЛ-241), курсовая работа «Образ дома и мотив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бездомья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романе Ф. М. Достоевского “Идиот”».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конкурсные работы были написаны под руководством профессора кафедры русского языка и литературы В. В. Кондратьевой.</a:t>
            </a:r>
          </a:p>
          <a:p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xmlns="" val="222428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ДОСТИЖЕНИЯ В ОБЛАСТИ НАУКИ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проект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«Генетические и типологические связи русской и венгерской литературы XIX-XXI вв.» под руководством профессора кафедры русского языка и литературы В.В. Кондратьевой и профессора Института славистики Дебреценского университета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Ангелики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Молнар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86971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F366AB4-980C-4052-BF47-ABF1989A5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0B9AF39-1402-42BD-B3FC-BA4DD459C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pPr algn="ctr"/>
            <a:r>
              <a:rPr lang="ru-RU" sz="7200" b="1" dirty="0"/>
              <a:t>Спасибо за внимание!</a:t>
            </a:r>
            <a:endParaRPr lang="ru-RU" sz="72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5217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518CF6-D78F-4A15-A4C0-A04F15E86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ЦЕНТРА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CEA78CD-E81B-4F83-8EA9-0807C1C1C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ru-RU" b="1" dirty="0" smtClean="0"/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ИЗУЧЕНИЕ ТВОРЧЕСТВА И ПОПУЛЯРИЗАЦИИ ИМЕН ВЫДАЮЩИХСЯ РУССКИХ ПОЭТОВ И ПИСАТЕЛЕЙ, В ЧАСТНОСТИ А.П.ЧЕХОВА; ПРОВЕДЕНИЕ НАУЧНОЙ, УЧЕБНОЙ, КУЛЬТУРНО-ПРОСВЕТИТЕЛЬСКОЙ, ВОСПИТАТЕЛЬНОЙ РАБОТЫ ДЛЯ ОБУЧАЮЩИХСЯ; ФОРМИРОВАНИЕ И РАЗВИТИЕ НАУЧНО-ПОЗНАВАТЕЛЬНОГО ИНТЕРЕСА К ТВОРЧЕСКОМУ НАСЛЕДИЮ РУССКИХ ПОЭТОВ И ПИСАТЕЛЕЙ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1473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 центра: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endParaRPr lang="ru-RU" dirty="0" smtClean="0">
              <a:solidFill>
                <a:schemeClr val="tx2"/>
              </a:solidFill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культурно-образовательном и научном направлениях (круглые столы, научные семинары, публичные лекции);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учебно-методические мероприятия; 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культурно-просветительские мероприятия (литературно-музыкальные программы);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Международной научной конференции «Молодежные Чеховские чтения в Таганроге»;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информационными, культурными, просветительскими, научными организациями и образовательными учреждениями.</a:t>
            </a:r>
          </a:p>
          <a:p>
            <a:pPr marL="457200" indent="-457200">
              <a:buFont typeface="+mj-lt"/>
              <a:buAutoNum type="arabi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3882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КУЛЬТУРНО-ОБРАЗОВАТЕЛЬНОЕ И НАУЧНОЕ НАПРАВЛЕНИЕ</a:t>
            </a:r>
            <a:endParaRPr lang="ru-RU" sz="40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200" y="1845734"/>
            <a:ext cx="11760200" cy="450426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Проведено 10 мероприятий научного характера. Из них:</a:t>
            </a:r>
          </a:p>
          <a:p>
            <a:r>
              <a:rPr lang="ru-RU" dirty="0" smtClean="0"/>
              <a:t>1. Научный семинар «Судьба и случай» профессора </a:t>
            </a:r>
            <a:r>
              <a:rPr lang="ru-RU" dirty="0" err="1" smtClean="0"/>
              <a:t>Пенсильванского</a:t>
            </a:r>
            <a:r>
              <a:rPr lang="ru-RU" dirty="0" smtClean="0"/>
              <a:t> университета </a:t>
            </a:r>
            <a:r>
              <a:rPr lang="ru-RU" dirty="0" err="1" smtClean="0"/>
              <a:t>В.К.Зубаревой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 Открытая лекция «Поэтическая личность в ранней лирике </a:t>
            </a:r>
            <a:r>
              <a:rPr lang="ru-RU" dirty="0" err="1" smtClean="0"/>
              <a:t>А.А.Ахматовой</a:t>
            </a:r>
            <a:r>
              <a:rPr lang="ru-RU" dirty="0" smtClean="0"/>
              <a:t>»</a:t>
            </a:r>
            <a:r>
              <a:rPr lang="ru-RU" dirty="0"/>
              <a:t> профессора кафедры русского языка и литературы </a:t>
            </a:r>
            <a:r>
              <a:rPr lang="ru-RU" dirty="0" err="1"/>
              <a:t>С.Н.Зотова</a:t>
            </a:r>
            <a:r>
              <a:rPr lang="ru-RU" dirty="0"/>
              <a:t> </a:t>
            </a:r>
            <a:r>
              <a:rPr lang="ru-RU" dirty="0" smtClean="0"/>
              <a:t>.</a:t>
            </a:r>
          </a:p>
          <a:p>
            <a:r>
              <a:rPr lang="ru-RU" dirty="0" smtClean="0"/>
              <a:t>3. Открытая лекция </a:t>
            </a:r>
            <a:r>
              <a:rPr lang="ru-RU" dirty="0"/>
              <a:t>заведующей лабораторией филологии </a:t>
            </a:r>
            <a:r>
              <a:rPr lang="ru-RU" dirty="0" smtClean="0"/>
              <a:t>ЮНЦ РАН профессора </a:t>
            </a:r>
            <a:r>
              <a:rPr lang="ru-RU" dirty="0" err="1" smtClean="0"/>
              <a:t>М.Ч.Ларионовой</a:t>
            </a:r>
            <a:r>
              <a:rPr lang="ru-RU" dirty="0" smtClean="0"/>
              <a:t> </a:t>
            </a:r>
            <a:r>
              <a:rPr lang="ru-RU" dirty="0"/>
              <a:t>«Творчество А. С. Пушкина в контексте традиционной культуры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4. Открытая лекция «Латынь в произведениях Чехова» доцента кафедры русского языка и литературы </a:t>
            </a:r>
            <a:r>
              <a:rPr lang="ru-RU" dirty="0" err="1" smtClean="0"/>
              <a:t>А.В.Ваганова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5. </a:t>
            </a:r>
            <a:r>
              <a:rPr lang="ru-RU" dirty="0"/>
              <a:t>III Международного конкурса филологических, культурологических, киноведческих и кинематографических работ, посвященных жизни и творчеству А. П. Чехова, приуроченного к 160-летию со дня рождения писателя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6. Открытая лекция «Поэтическая личность </a:t>
            </a:r>
            <a:r>
              <a:rPr lang="ru-RU" dirty="0" err="1" smtClean="0"/>
              <a:t>И.А.Бунина</a:t>
            </a:r>
            <a:r>
              <a:rPr lang="ru-RU" dirty="0" smtClean="0"/>
              <a:t>» </a:t>
            </a:r>
            <a:r>
              <a:rPr lang="ru-RU" dirty="0"/>
              <a:t>профессора кафедры русского языка и литературы </a:t>
            </a:r>
            <a:r>
              <a:rPr lang="ru-RU" dirty="0" err="1"/>
              <a:t>С.Н.Зотова</a:t>
            </a:r>
            <a:r>
              <a:rPr lang="ru-RU" dirty="0"/>
              <a:t> </a:t>
            </a:r>
            <a:r>
              <a:rPr lang="ru-RU" dirty="0" smtClean="0"/>
              <a:t>.</a:t>
            </a:r>
          </a:p>
          <a:p>
            <a:r>
              <a:rPr lang="ru-RU" dirty="0" smtClean="0"/>
              <a:t>7. Издание сборника по материалам </a:t>
            </a:r>
            <a:r>
              <a:rPr lang="en-US" dirty="0" smtClean="0"/>
              <a:t>XI</a:t>
            </a:r>
            <a:r>
              <a:rPr lang="ru-RU" dirty="0" smtClean="0"/>
              <a:t> Международной научной конференции «Молодежные Чеховские чтения в Таганроге».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6404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УЧЕБНО-МЕТОДИЧЕСКИЕ МЕРОПРИЯТИЯ</a:t>
            </a:r>
            <a:endParaRPr lang="ru-RU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семинар с участием школьников «Декабристы в литературе и кино» 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поэзия эпохи декабристов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к/ф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«Звезда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пленительного счастья» и «Союз спасения»).</a:t>
            </a:r>
          </a:p>
          <a:p>
            <a:pPr marL="457200" indent="-457200" algn="just"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Учимся понимать текст (на материале рассказов А.П.Чехова): семинар под руководством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Н.М.Ким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доцента кафедры русского языка и литературы, и студентов 4 курса, с участием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старшекалссников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МАОУ Лицей №4 ТМОЛ.</a:t>
            </a:r>
          </a:p>
          <a:p>
            <a:pPr marL="457200" indent="-457200" algn="just">
              <a:buAutoNum type="arabicPeriod"/>
            </a:pPr>
            <a:endParaRPr lang="ru-RU" dirty="0"/>
          </a:p>
          <a:p>
            <a:pPr marL="457200" indent="-457200" algn="just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1493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КУЛЬТУРНО-ПРОСВЕТИТЕЛЬСКИЕ МЕРОПРИЯТИЯ (ЛИТЕРАТУРНО-МУЗЫКАЛЬНЫЕ ПРОГРАММЫ)</a:t>
            </a:r>
            <a:endParaRPr lang="ru-RU" sz="40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Творческая встреча с Мариной Владимировной Кудимовой, поэтом, писателем, переводчиком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руководителем Местной общественной организации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«Городок писателей «Переделкино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Музыкально-поэтический вечер, посвященный жизни и творчеству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А.А.Ахматовой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960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XII </a:t>
            </a:r>
            <a:r>
              <a:rPr lang="ru-RU" sz="40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Международная научная конференция </a:t>
            </a:r>
            <a:r>
              <a:rPr lang="ru-RU" sz="40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«Молодежные Чеховские чтения в Таганроге»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конференции приняло участие 95 молодых ученых, среди которых молодые кандидаты наук, аспиранты, докторанты, магистранты, студенты и учащиеся школ. 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 УЧАСТНИКОВ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Зарубежные участники: Испания, Турция, Палестина, Египет, Китай, Узбекистан.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Российские участники: Ростовская область, Санкт-Петербург, Воронеж, Краснодар, Тула, Великий Новгород, Казань.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717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1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ВЗАИМОДЕЙСТВИЕ С ИНФОРМАЦИОННЫМИ, КУЛЬТУРНЫМИ, ПРОСВЕТИТЕЛЬСКИМИ, НАУЧНЫМИ ОРГАНИЗАЦИЯМИ И ОБРАЗОВАТЕЛЬНЫМИ УЧРЕЖДЕНИЯМИ</a:t>
            </a:r>
            <a:endParaRPr lang="ru-RU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51866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Таганрогский музей-заповедник (ТГЛИАМЗ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лекцию заместителя директора по научной работе Государственного музея истории российской литературы имени В. И. Даля, кандидата филологических наук Эрнеста Дмитриевича Орлова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Тема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лекции – «Врут все: воспоминания об А. П. Чехове и метаморфозы современности». Материалом лекций послужил исследовательский экспозиционный проект Дома-музея А. П. Чехова: выставка под названием «Врут все: А. П. Чехов в воспоминаниях современников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Таганрогский художественный музей: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студентов-филологов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Таганрогского института имени А.П.Чехова 3,4 и 5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курсов в научно-практической конференции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«Вокруг Чехова»,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приуроченной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160-летию со дня рождения писателя.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отдел культуры 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Центральная городская публичная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библиотека имени А.П.Чехова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публичная лекция профессора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В.В.Кондратьевой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«Чеховские мотивы и образы в кино», прочитанная в рамках городских юбилейных мероприятий.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7140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05597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ДОСТИЖЕНИЯ В ОБЛАСТИ НАУКИ</a:t>
            </a:r>
            <a:endParaRPr lang="ru-RU" sz="36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300" y="1845734"/>
            <a:ext cx="11760200" cy="402336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1. Городская научно-практическая конференция </a:t>
            </a:r>
            <a:r>
              <a:rPr lang="ru-RU" dirty="0"/>
              <a:t>«Вокруг </a:t>
            </a:r>
            <a:r>
              <a:rPr lang="ru-RU" dirty="0" smtClean="0"/>
              <a:t>Чехова»: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400" b="1" dirty="0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Диплом 1-й степени</a:t>
            </a:r>
            <a:endParaRPr lang="ru-RU" alt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400" dirty="0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Игнатова Кристина (Таганрогский институт имени А.П.Чехова (филиал) ФГБОУ ВО «РГЭУ (РИНХ)», научный руководитель: канд. </a:t>
            </a:r>
            <a:r>
              <a:rPr lang="ru-RU" altLang="ru-RU" sz="1400" dirty="0" err="1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филол</a:t>
            </a:r>
            <a:r>
              <a:rPr lang="ru-RU" altLang="ru-RU" sz="1400" dirty="0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наук </a:t>
            </a:r>
            <a:r>
              <a:rPr lang="ru-RU" altLang="ru-RU" sz="1400" dirty="0" err="1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В.В.Кондратьева</a:t>
            </a:r>
            <a:r>
              <a:rPr lang="ru-RU" altLang="ru-RU" sz="1400" dirty="0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alt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400" dirty="0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Москаленко Альбина (Таганрогский институт имени А.П.Чехова (филиал) ФГБОУ ВО «РГЭУ (РИНХ)», научный руководитель: канд. </a:t>
            </a:r>
            <a:r>
              <a:rPr lang="ru-RU" altLang="ru-RU" sz="1400" dirty="0" err="1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филол</a:t>
            </a:r>
            <a:r>
              <a:rPr lang="ru-RU" altLang="ru-RU" sz="1400" dirty="0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наук </a:t>
            </a:r>
            <a:r>
              <a:rPr lang="ru-RU" altLang="ru-RU" sz="1400" dirty="0" err="1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В.В.Кондратьева</a:t>
            </a:r>
            <a:r>
              <a:rPr lang="ru-RU" altLang="ru-RU" sz="1400" dirty="0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alt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400" dirty="0" err="1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Ковалькова</a:t>
            </a:r>
            <a:r>
              <a:rPr lang="ru-RU" altLang="ru-RU" sz="1400" dirty="0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Анна (Таганрогский институт имени А.П.Чехова (филиал) ФГБОУ ВО «РГЭУ (РИНХ)», научный руководитель: канд. </a:t>
            </a:r>
            <a:r>
              <a:rPr lang="ru-RU" altLang="ru-RU" sz="1400" dirty="0" err="1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филол</a:t>
            </a:r>
            <a:r>
              <a:rPr lang="ru-RU" altLang="ru-RU" sz="1400" dirty="0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наук </a:t>
            </a:r>
            <a:r>
              <a:rPr lang="ru-RU" altLang="ru-RU" sz="1400" dirty="0" err="1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В.В.Кондратьева</a:t>
            </a:r>
            <a:r>
              <a:rPr lang="ru-RU" altLang="ru-RU" sz="1400" dirty="0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alt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400" b="1" dirty="0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Диплом 2-й степени</a:t>
            </a:r>
            <a:endParaRPr lang="ru-RU" alt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400" dirty="0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Кирсанова Виктория (Таганрогский институт имени А.П.Чехова (филиал) ФГБОУ ВО «РГЭУ (РИНХ)», научный руководитель: канд. </a:t>
            </a:r>
            <a:r>
              <a:rPr lang="ru-RU" altLang="ru-RU" sz="1400" dirty="0" err="1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филол</a:t>
            </a:r>
            <a:r>
              <a:rPr lang="ru-RU" altLang="ru-RU" sz="1400" dirty="0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наук </a:t>
            </a:r>
            <a:r>
              <a:rPr lang="ru-RU" altLang="ru-RU" sz="1400" dirty="0" err="1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В.В.Кондратьева</a:t>
            </a:r>
            <a:r>
              <a:rPr lang="ru-RU" altLang="ru-RU" sz="1400" dirty="0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alt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400" dirty="0" err="1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Ледовская</a:t>
            </a:r>
            <a:r>
              <a:rPr lang="ru-RU" altLang="ru-RU" sz="1400" dirty="0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Ксения (Таганрогский институт имени А.П.Чехова (филиал) ФГБОУ ВО «РГЭУ (РИНХ)», научный руководитель: канд. </a:t>
            </a:r>
            <a:r>
              <a:rPr lang="ru-RU" altLang="ru-RU" sz="1400" dirty="0" err="1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филол</a:t>
            </a:r>
            <a:r>
              <a:rPr lang="ru-RU" altLang="ru-RU" sz="1400" dirty="0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наук </a:t>
            </a:r>
            <a:r>
              <a:rPr lang="ru-RU" altLang="ru-RU" sz="1400" dirty="0" err="1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В.В.Кондратьева</a:t>
            </a:r>
            <a:r>
              <a:rPr lang="ru-RU" altLang="ru-RU" sz="1400" dirty="0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alt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400" b="1" dirty="0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Диплом 3-й степени</a:t>
            </a:r>
            <a:endParaRPr lang="ru-RU" alt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400" dirty="0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Курочка Елена (Таганрогский институт имени А.П.Чехова (филиал) ФГБОУ ВО «РГЭУ (РИНХ)», научный руководитель: канд. </a:t>
            </a:r>
            <a:r>
              <a:rPr lang="ru-RU" altLang="ru-RU" sz="1400" dirty="0" err="1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филол</a:t>
            </a:r>
            <a:r>
              <a:rPr lang="ru-RU" altLang="ru-RU" sz="1400" dirty="0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наук </a:t>
            </a:r>
            <a:r>
              <a:rPr lang="ru-RU" altLang="ru-RU" sz="1400" dirty="0" err="1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В.В.Кондратьева</a:t>
            </a:r>
            <a:r>
              <a:rPr lang="ru-RU" altLang="ru-RU" sz="1400" dirty="0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alt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400" dirty="0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Светличная Юлия (Таганрогский институт имени А.П.Чехова (филиал) ФГБОУ ВО «РГЭУ (РИНХ)», научный руководитель: канд. </a:t>
            </a:r>
            <a:r>
              <a:rPr lang="ru-RU" altLang="ru-RU" sz="1400" dirty="0" err="1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филол</a:t>
            </a:r>
            <a:r>
              <a:rPr lang="ru-RU" altLang="ru-RU" sz="1400" dirty="0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наук </a:t>
            </a:r>
            <a:r>
              <a:rPr lang="ru-RU" altLang="ru-RU" sz="1400" dirty="0" err="1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В.В.Кондратьева</a:t>
            </a:r>
            <a:r>
              <a:rPr lang="ru-RU" altLang="ru-RU" sz="1400" dirty="0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alt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400" dirty="0" err="1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Семёнова</a:t>
            </a:r>
            <a:r>
              <a:rPr lang="ru-RU" altLang="ru-RU" sz="1400" dirty="0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Анна (Таганрогский институт имени А.П.Чехова (филиал) ФГБОУ ВО «РГЭУ (РИНХ)», научный руководитель: канд. </a:t>
            </a:r>
            <a:r>
              <a:rPr lang="ru-RU" altLang="ru-RU" sz="1400" dirty="0" err="1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филол</a:t>
            </a:r>
            <a:r>
              <a:rPr lang="ru-RU" altLang="ru-RU" sz="1400" dirty="0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наук </a:t>
            </a:r>
            <a:r>
              <a:rPr lang="ru-RU" altLang="ru-RU" sz="1400" dirty="0" err="1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С.В.Смоличева</a:t>
            </a:r>
            <a:r>
              <a:rPr lang="ru-RU" altLang="ru-RU" sz="1400" dirty="0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alt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xmlns="" val="326640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242</TotalTime>
  <Words>761</Words>
  <Application>Microsoft Office PowerPoint</Application>
  <PresentationFormat>Произвольный</PresentationFormat>
  <Paragraphs>70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Ретро</vt:lpstr>
      <vt:lpstr>Министерство науки и высшего образования Российской Федерации Таганрогский институт имени А. П. Чехова (филиал)   ФГБОУ ВО «Ростовский государственный экономический  университет (РИНХ)»     Отчет о работе за 2019-2020 учебный год  научно-просветительского центра изучения русской литературы имени А.П.Чехова («Чеховский центр»)</vt:lpstr>
      <vt:lpstr>ЗАДАЧА ЦЕНТРА</vt:lpstr>
      <vt:lpstr>Основные направления  деятельности центра:</vt:lpstr>
      <vt:lpstr>КУЛЬТУРНО-ОБРАЗОВАТЕЛЬНОЕ И НАУЧНОЕ НАПРАВЛЕНИЕ</vt:lpstr>
      <vt:lpstr>УЧЕБНО-МЕТОДИЧЕСКИЕ МЕРОПРИЯТИЯ</vt:lpstr>
      <vt:lpstr>КУЛЬТУРНО-ПРОСВЕТИТЕЛЬСКИЕ МЕРОПРИЯТИЯ (ЛИТЕРАТУРНО-МУЗЫКАЛЬНЫЕ ПРОГРАММЫ)</vt:lpstr>
      <vt:lpstr>XII Международная научная конференция «Молодежные Чеховские чтения в Таганроге»</vt:lpstr>
      <vt:lpstr>ВЗАИМОДЕЙСТВИЕ С ИНФОРМАЦИОННЫМИ, КУЛЬТУРНЫМИ, ПРОСВЕТИТЕЛЬСКИМИ, НАУЧНЫМИ ОРГАНИЗАЦИЯМИ И ОБРАЗОВАТЕЛЬНЫМИ УЧРЕЖДЕНИЯМИ</vt:lpstr>
      <vt:lpstr>ДОСТИЖЕНИЯ В ОБЛАСТИ НАУКИ</vt:lpstr>
      <vt:lpstr>ДОСТИЖЕНИЯ В ОБЛАСТИ НАУКИ</vt:lpstr>
      <vt:lpstr>ДОСТИЖЕНИЯ В ОБЛАСТИ НАУКИ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Окказиональное употребление фразеологизмов в рассказах А.П. Чехова</dc:title>
  <dc:creator>Андрей Нарушевич</dc:creator>
  <cp:lastModifiedBy>Женя</cp:lastModifiedBy>
  <cp:revision>38</cp:revision>
  <dcterms:created xsi:type="dcterms:W3CDTF">2020-05-10T20:12:40Z</dcterms:created>
  <dcterms:modified xsi:type="dcterms:W3CDTF">2020-06-01T07:43:57Z</dcterms:modified>
</cp:coreProperties>
</file>