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31" r:id="rId2"/>
    <p:sldId id="296" r:id="rId3"/>
    <p:sldId id="297" r:id="rId4"/>
    <p:sldId id="298" r:id="rId5"/>
    <p:sldId id="299" r:id="rId6"/>
    <p:sldId id="325" r:id="rId7"/>
    <p:sldId id="327" r:id="rId8"/>
    <p:sldId id="284" r:id="rId9"/>
    <p:sldId id="257" r:id="rId10"/>
    <p:sldId id="259" r:id="rId11"/>
    <p:sldId id="258" r:id="rId12"/>
    <p:sldId id="306" r:id="rId13"/>
    <p:sldId id="307" r:id="rId14"/>
    <p:sldId id="326" r:id="rId15"/>
    <p:sldId id="300" r:id="rId16"/>
    <p:sldId id="332" r:id="rId17"/>
    <p:sldId id="322" r:id="rId18"/>
    <p:sldId id="261" r:id="rId19"/>
    <p:sldId id="310" r:id="rId20"/>
    <p:sldId id="274" r:id="rId21"/>
    <p:sldId id="340" r:id="rId22"/>
    <p:sldId id="279" r:id="rId23"/>
    <p:sldId id="283" r:id="rId24"/>
    <p:sldId id="275" r:id="rId25"/>
    <p:sldId id="281" r:id="rId26"/>
    <p:sldId id="262" r:id="rId27"/>
    <p:sldId id="282" r:id="rId28"/>
    <p:sldId id="290" r:id="rId29"/>
    <p:sldId id="285" r:id="rId30"/>
    <p:sldId id="264" r:id="rId31"/>
    <p:sldId id="266" r:id="rId32"/>
    <p:sldId id="269" r:id="rId33"/>
    <p:sldId id="286" r:id="rId34"/>
    <p:sldId id="267" r:id="rId35"/>
    <p:sldId id="334" r:id="rId36"/>
    <p:sldId id="265" r:id="rId37"/>
    <p:sldId id="343" r:id="rId38"/>
    <p:sldId id="295" r:id="rId39"/>
    <p:sldId id="341" r:id="rId40"/>
    <p:sldId id="342" r:id="rId41"/>
    <p:sldId id="263" r:id="rId42"/>
    <p:sldId id="280" r:id="rId43"/>
    <p:sldId id="291" r:id="rId44"/>
    <p:sldId id="292" r:id="rId45"/>
    <p:sldId id="287" r:id="rId46"/>
    <p:sldId id="288" r:id="rId47"/>
    <p:sldId id="289" r:id="rId48"/>
    <p:sldId id="293" r:id="rId49"/>
    <p:sldId id="294" r:id="rId50"/>
    <p:sldId id="268" r:id="rId51"/>
    <p:sldId id="336" r:id="rId52"/>
    <p:sldId id="344" r:id="rId53"/>
    <p:sldId id="337" r:id="rId54"/>
    <p:sldId id="339" r:id="rId55"/>
    <p:sldId id="329" r:id="rId56"/>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FF"/>
    <a:srgbClr val="9999FF"/>
    <a:srgbClr val="076150"/>
    <a:srgbClr val="FFFF9F"/>
    <a:srgbClr val="FFBDBD"/>
    <a:srgbClr val="D6C78E"/>
    <a:srgbClr val="FFCC99"/>
    <a:srgbClr val="FFCCFF"/>
    <a:srgbClr val="AFA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437" autoAdjust="0"/>
    <p:restoredTop sz="94660"/>
  </p:normalViewPr>
  <p:slideViewPr>
    <p:cSldViewPr snapToGrid="0">
      <p:cViewPr varScale="1">
        <p:scale>
          <a:sx n="118" d="100"/>
          <a:sy n="118" d="100"/>
        </p:scale>
        <p:origin x="-23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5766E-79F6-4F54-9980-C935BA220C0E}" type="doc">
      <dgm:prSet loTypeId="urn:microsoft.com/office/officeart/2005/8/layout/radial4" loCatId="relationship" qsTypeId="urn:microsoft.com/office/officeart/2005/8/quickstyle/3d1" qsCatId="3D" csTypeId="urn:microsoft.com/office/officeart/2005/8/colors/colorful1#1" csCatId="colorful" phldr="1"/>
      <dgm:spPr/>
      <dgm:t>
        <a:bodyPr/>
        <a:lstStyle/>
        <a:p>
          <a:endParaRPr lang="ru-RU"/>
        </a:p>
      </dgm:t>
    </dgm:pt>
    <dgm:pt modelId="{A0BED8E6-6D70-4345-A0FF-08DA5DA0A885}">
      <dgm:prSet phldrT="[Текст]" custT="1"/>
      <dgm:spPr/>
      <dgm:t>
        <a:bodyPr/>
        <a:lstStyle/>
        <a:p>
          <a:pPr algn="ctr"/>
          <a:r>
            <a:rPr lang="ru-RU" sz="3600" dirty="0"/>
            <a:t>Виды чтения</a:t>
          </a:r>
        </a:p>
      </dgm:t>
    </dgm:pt>
    <dgm:pt modelId="{C0D0224D-1494-4516-BCF7-6E177A0B8EBD}" type="parTrans" cxnId="{34F3871B-186C-4420-AB01-4B6C7BC41EC1}">
      <dgm:prSet/>
      <dgm:spPr/>
      <dgm:t>
        <a:bodyPr/>
        <a:lstStyle/>
        <a:p>
          <a:endParaRPr lang="ru-RU"/>
        </a:p>
      </dgm:t>
    </dgm:pt>
    <dgm:pt modelId="{F192E77F-06A3-492C-8C12-302F4702C3EE}" type="sibTrans" cxnId="{34F3871B-186C-4420-AB01-4B6C7BC41EC1}">
      <dgm:prSet/>
      <dgm:spPr/>
      <dgm:t>
        <a:bodyPr/>
        <a:lstStyle/>
        <a:p>
          <a:endParaRPr lang="ru-RU"/>
        </a:p>
      </dgm:t>
    </dgm:pt>
    <dgm:pt modelId="{409C7E5B-BE50-4D14-9D2F-1BA681BB310D}">
      <dgm:prSet phldrT="[Текст]"/>
      <dgm:spPr/>
      <dgm:t>
        <a:bodyPr/>
        <a:lstStyle/>
        <a:p>
          <a:r>
            <a:rPr lang="ru-RU" dirty="0">
              <a:solidFill>
                <a:schemeClr val="tx1"/>
              </a:solidFill>
            </a:rPr>
            <a:t>Ознакомительное</a:t>
          </a:r>
        </a:p>
      </dgm:t>
    </dgm:pt>
    <dgm:pt modelId="{4B4D7714-7EA4-4BE4-B857-4E19847EE907}" type="parTrans" cxnId="{F3AB2228-3844-4F12-8BD8-48C817D1C98B}">
      <dgm:prSet/>
      <dgm:spPr/>
      <dgm:t>
        <a:bodyPr/>
        <a:lstStyle/>
        <a:p>
          <a:endParaRPr lang="ru-RU"/>
        </a:p>
      </dgm:t>
    </dgm:pt>
    <dgm:pt modelId="{0D0B64DC-1681-4A4F-98F9-13525AF42979}" type="sibTrans" cxnId="{F3AB2228-3844-4F12-8BD8-48C817D1C98B}">
      <dgm:prSet/>
      <dgm:spPr/>
      <dgm:t>
        <a:bodyPr/>
        <a:lstStyle/>
        <a:p>
          <a:endParaRPr lang="ru-RU"/>
        </a:p>
      </dgm:t>
    </dgm:pt>
    <dgm:pt modelId="{1256A05D-768C-4F05-B6E6-D3B30E25C5D9}">
      <dgm:prSet phldrT="[Текст]"/>
      <dgm:spPr/>
      <dgm:t>
        <a:bodyPr/>
        <a:lstStyle/>
        <a:p>
          <a:r>
            <a:rPr lang="ru-RU" dirty="0">
              <a:solidFill>
                <a:schemeClr val="tx1"/>
              </a:solidFill>
            </a:rPr>
            <a:t>Просмотровое</a:t>
          </a:r>
        </a:p>
      </dgm:t>
    </dgm:pt>
    <dgm:pt modelId="{D5EC688E-0CB4-4622-9FB0-69AA169A9CBF}" type="parTrans" cxnId="{41F2E128-2863-4E6B-B746-EA28E6399173}">
      <dgm:prSet/>
      <dgm:spPr/>
      <dgm:t>
        <a:bodyPr/>
        <a:lstStyle/>
        <a:p>
          <a:endParaRPr lang="ru-RU"/>
        </a:p>
      </dgm:t>
    </dgm:pt>
    <dgm:pt modelId="{020DEB8F-E7FE-437A-9347-F9E89A761022}" type="sibTrans" cxnId="{41F2E128-2863-4E6B-B746-EA28E6399173}">
      <dgm:prSet/>
      <dgm:spPr/>
      <dgm:t>
        <a:bodyPr/>
        <a:lstStyle/>
        <a:p>
          <a:endParaRPr lang="ru-RU"/>
        </a:p>
      </dgm:t>
    </dgm:pt>
    <dgm:pt modelId="{73344BF8-0525-414F-B80D-F96193BF77CB}">
      <dgm:prSet phldrT="[Текст]"/>
      <dgm:spPr/>
      <dgm:t>
        <a:bodyPr/>
        <a:lstStyle/>
        <a:p>
          <a:r>
            <a:rPr lang="ru-RU" dirty="0">
              <a:solidFill>
                <a:schemeClr val="tx1"/>
              </a:solidFill>
            </a:rPr>
            <a:t>Изучающее</a:t>
          </a:r>
        </a:p>
      </dgm:t>
    </dgm:pt>
    <dgm:pt modelId="{5607FCAA-FDB7-4C82-B118-8B56EDCA6482}" type="parTrans" cxnId="{2D896306-97B6-4E38-99B6-EFBB3235C4F7}">
      <dgm:prSet/>
      <dgm:spPr/>
      <dgm:t>
        <a:bodyPr/>
        <a:lstStyle/>
        <a:p>
          <a:endParaRPr lang="ru-RU"/>
        </a:p>
      </dgm:t>
    </dgm:pt>
    <dgm:pt modelId="{BA5EAB7D-DE9C-4209-BE39-730B6D08ED8E}" type="sibTrans" cxnId="{2D896306-97B6-4E38-99B6-EFBB3235C4F7}">
      <dgm:prSet/>
      <dgm:spPr/>
      <dgm:t>
        <a:bodyPr/>
        <a:lstStyle/>
        <a:p>
          <a:endParaRPr lang="ru-RU"/>
        </a:p>
      </dgm:t>
    </dgm:pt>
    <dgm:pt modelId="{4B902F65-9B3F-4899-BD9C-96A8F166842B}">
      <dgm:prSet/>
      <dgm:spPr/>
      <dgm:t>
        <a:bodyPr/>
        <a:lstStyle/>
        <a:p>
          <a:r>
            <a:rPr lang="ru-RU" dirty="0">
              <a:solidFill>
                <a:schemeClr val="tx1"/>
              </a:solidFill>
            </a:rPr>
            <a:t>Поисковое</a:t>
          </a:r>
        </a:p>
      </dgm:t>
    </dgm:pt>
    <dgm:pt modelId="{3A607CF2-3F3C-46B0-B124-B91E018345BB}" type="parTrans" cxnId="{1EA32649-B4A3-45FD-89E1-FB7587D74425}">
      <dgm:prSet/>
      <dgm:spPr/>
      <dgm:t>
        <a:bodyPr/>
        <a:lstStyle/>
        <a:p>
          <a:endParaRPr lang="ru-RU"/>
        </a:p>
      </dgm:t>
    </dgm:pt>
    <dgm:pt modelId="{928915A2-0263-4126-B410-87AEE48EF30E}" type="sibTrans" cxnId="{1EA32649-B4A3-45FD-89E1-FB7587D74425}">
      <dgm:prSet/>
      <dgm:spPr/>
      <dgm:t>
        <a:bodyPr/>
        <a:lstStyle/>
        <a:p>
          <a:endParaRPr lang="ru-RU"/>
        </a:p>
      </dgm:t>
    </dgm:pt>
    <dgm:pt modelId="{B1149818-36A0-43AA-8EF9-B5507D2A971B}" type="pres">
      <dgm:prSet presAssocID="{CB75766E-79F6-4F54-9980-C935BA220C0E}" presName="cycle" presStyleCnt="0">
        <dgm:presLayoutVars>
          <dgm:chMax val="1"/>
          <dgm:dir/>
          <dgm:animLvl val="ctr"/>
          <dgm:resizeHandles val="exact"/>
        </dgm:presLayoutVars>
      </dgm:prSet>
      <dgm:spPr/>
      <dgm:t>
        <a:bodyPr/>
        <a:lstStyle/>
        <a:p>
          <a:endParaRPr lang="ru-RU"/>
        </a:p>
      </dgm:t>
    </dgm:pt>
    <dgm:pt modelId="{14FD7999-6875-4742-87D1-8BA2ADFFDED2}" type="pres">
      <dgm:prSet presAssocID="{A0BED8E6-6D70-4345-A0FF-08DA5DA0A885}" presName="centerShape" presStyleLbl="node0" presStyleIdx="0" presStyleCnt="1"/>
      <dgm:spPr/>
      <dgm:t>
        <a:bodyPr/>
        <a:lstStyle/>
        <a:p>
          <a:endParaRPr lang="ru-RU"/>
        </a:p>
      </dgm:t>
    </dgm:pt>
    <dgm:pt modelId="{279A27D6-362A-46FD-B7FF-86AD633A4772}" type="pres">
      <dgm:prSet presAssocID="{4B4D7714-7EA4-4BE4-B857-4E19847EE907}" presName="parTrans" presStyleLbl="bgSibTrans2D1" presStyleIdx="0" presStyleCnt="4"/>
      <dgm:spPr/>
      <dgm:t>
        <a:bodyPr/>
        <a:lstStyle/>
        <a:p>
          <a:endParaRPr lang="ru-RU"/>
        </a:p>
      </dgm:t>
    </dgm:pt>
    <dgm:pt modelId="{C59B968F-0635-4A8A-85B5-4916F61E6FDC}" type="pres">
      <dgm:prSet presAssocID="{409C7E5B-BE50-4D14-9D2F-1BA681BB310D}" presName="node" presStyleLbl="node1" presStyleIdx="0" presStyleCnt="4">
        <dgm:presLayoutVars>
          <dgm:bulletEnabled val="1"/>
        </dgm:presLayoutVars>
      </dgm:prSet>
      <dgm:spPr/>
      <dgm:t>
        <a:bodyPr/>
        <a:lstStyle/>
        <a:p>
          <a:endParaRPr lang="ru-RU"/>
        </a:p>
      </dgm:t>
    </dgm:pt>
    <dgm:pt modelId="{2E227382-7B4B-4B77-9D0B-9DC2AB298596}" type="pres">
      <dgm:prSet presAssocID="{D5EC688E-0CB4-4622-9FB0-69AA169A9CBF}" presName="parTrans" presStyleLbl="bgSibTrans2D1" presStyleIdx="1" presStyleCnt="4"/>
      <dgm:spPr/>
      <dgm:t>
        <a:bodyPr/>
        <a:lstStyle/>
        <a:p>
          <a:endParaRPr lang="ru-RU"/>
        </a:p>
      </dgm:t>
    </dgm:pt>
    <dgm:pt modelId="{8A96C415-F695-492F-8C8E-A7AB24294B35}" type="pres">
      <dgm:prSet presAssocID="{1256A05D-768C-4F05-B6E6-D3B30E25C5D9}" presName="node" presStyleLbl="node1" presStyleIdx="1" presStyleCnt="4">
        <dgm:presLayoutVars>
          <dgm:bulletEnabled val="1"/>
        </dgm:presLayoutVars>
      </dgm:prSet>
      <dgm:spPr/>
      <dgm:t>
        <a:bodyPr/>
        <a:lstStyle/>
        <a:p>
          <a:endParaRPr lang="ru-RU"/>
        </a:p>
      </dgm:t>
    </dgm:pt>
    <dgm:pt modelId="{921FE2E6-A3FA-45C6-AEA7-7C0664572240}" type="pres">
      <dgm:prSet presAssocID="{5607FCAA-FDB7-4C82-B118-8B56EDCA6482}" presName="parTrans" presStyleLbl="bgSibTrans2D1" presStyleIdx="2" presStyleCnt="4"/>
      <dgm:spPr/>
      <dgm:t>
        <a:bodyPr/>
        <a:lstStyle/>
        <a:p>
          <a:endParaRPr lang="ru-RU"/>
        </a:p>
      </dgm:t>
    </dgm:pt>
    <dgm:pt modelId="{1F882F7B-4BD8-4E69-86E2-EFB90707E4BD}" type="pres">
      <dgm:prSet presAssocID="{73344BF8-0525-414F-B80D-F96193BF77CB}" presName="node" presStyleLbl="node1" presStyleIdx="2" presStyleCnt="4">
        <dgm:presLayoutVars>
          <dgm:bulletEnabled val="1"/>
        </dgm:presLayoutVars>
      </dgm:prSet>
      <dgm:spPr/>
      <dgm:t>
        <a:bodyPr/>
        <a:lstStyle/>
        <a:p>
          <a:endParaRPr lang="ru-RU"/>
        </a:p>
      </dgm:t>
    </dgm:pt>
    <dgm:pt modelId="{9F8FDA11-8360-458E-81B7-A829B1C34F0F}" type="pres">
      <dgm:prSet presAssocID="{3A607CF2-3F3C-46B0-B124-B91E018345BB}" presName="parTrans" presStyleLbl="bgSibTrans2D1" presStyleIdx="3" presStyleCnt="4"/>
      <dgm:spPr/>
      <dgm:t>
        <a:bodyPr/>
        <a:lstStyle/>
        <a:p>
          <a:endParaRPr lang="ru-RU"/>
        </a:p>
      </dgm:t>
    </dgm:pt>
    <dgm:pt modelId="{F9BE5364-3C87-4F2A-94DD-C0DCF80192DB}" type="pres">
      <dgm:prSet presAssocID="{4B902F65-9B3F-4899-BD9C-96A8F166842B}" presName="node" presStyleLbl="node1" presStyleIdx="3" presStyleCnt="4">
        <dgm:presLayoutVars>
          <dgm:bulletEnabled val="1"/>
        </dgm:presLayoutVars>
      </dgm:prSet>
      <dgm:spPr/>
      <dgm:t>
        <a:bodyPr/>
        <a:lstStyle/>
        <a:p>
          <a:endParaRPr lang="ru-RU"/>
        </a:p>
      </dgm:t>
    </dgm:pt>
  </dgm:ptLst>
  <dgm:cxnLst>
    <dgm:cxn modelId="{322D4471-4BF8-4983-96FC-78187CB2295B}" type="presOf" srcId="{3A607CF2-3F3C-46B0-B124-B91E018345BB}" destId="{9F8FDA11-8360-458E-81B7-A829B1C34F0F}" srcOrd="0" destOrd="0" presId="urn:microsoft.com/office/officeart/2005/8/layout/radial4"/>
    <dgm:cxn modelId="{41F2E128-2863-4E6B-B746-EA28E6399173}" srcId="{A0BED8E6-6D70-4345-A0FF-08DA5DA0A885}" destId="{1256A05D-768C-4F05-B6E6-D3B30E25C5D9}" srcOrd="1" destOrd="0" parTransId="{D5EC688E-0CB4-4622-9FB0-69AA169A9CBF}" sibTransId="{020DEB8F-E7FE-437A-9347-F9E89A761022}"/>
    <dgm:cxn modelId="{79CB398E-9B8E-4FF2-8F4A-EA013FC1A9CC}" type="presOf" srcId="{73344BF8-0525-414F-B80D-F96193BF77CB}" destId="{1F882F7B-4BD8-4E69-86E2-EFB90707E4BD}" srcOrd="0" destOrd="0" presId="urn:microsoft.com/office/officeart/2005/8/layout/radial4"/>
    <dgm:cxn modelId="{5B28B334-0674-41EA-9C2F-1F722A9F3467}" type="presOf" srcId="{4B4D7714-7EA4-4BE4-B857-4E19847EE907}" destId="{279A27D6-362A-46FD-B7FF-86AD633A4772}" srcOrd="0" destOrd="0" presId="urn:microsoft.com/office/officeart/2005/8/layout/radial4"/>
    <dgm:cxn modelId="{1EA32649-B4A3-45FD-89E1-FB7587D74425}" srcId="{A0BED8E6-6D70-4345-A0FF-08DA5DA0A885}" destId="{4B902F65-9B3F-4899-BD9C-96A8F166842B}" srcOrd="3" destOrd="0" parTransId="{3A607CF2-3F3C-46B0-B124-B91E018345BB}" sibTransId="{928915A2-0263-4126-B410-87AEE48EF30E}"/>
    <dgm:cxn modelId="{F3AB2228-3844-4F12-8BD8-48C817D1C98B}" srcId="{A0BED8E6-6D70-4345-A0FF-08DA5DA0A885}" destId="{409C7E5B-BE50-4D14-9D2F-1BA681BB310D}" srcOrd="0" destOrd="0" parTransId="{4B4D7714-7EA4-4BE4-B857-4E19847EE907}" sibTransId="{0D0B64DC-1681-4A4F-98F9-13525AF42979}"/>
    <dgm:cxn modelId="{5171ECEC-4176-4B3D-A9EB-672FC1AFB1B9}" type="presOf" srcId="{CB75766E-79F6-4F54-9980-C935BA220C0E}" destId="{B1149818-36A0-43AA-8EF9-B5507D2A971B}" srcOrd="0" destOrd="0" presId="urn:microsoft.com/office/officeart/2005/8/layout/radial4"/>
    <dgm:cxn modelId="{94E884C7-F429-4C2F-9B21-65E0C1D0B75C}" type="presOf" srcId="{4B902F65-9B3F-4899-BD9C-96A8F166842B}" destId="{F9BE5364-3C87-4F2A-94DD-C0DCF80192DB}" srcOrd="0" destOrd="0" presId="urn:microsoft.com/office/officeart/2005/8/layout/radial4"/>
    <dgm:cxn modelId="{2D896306-97B6-4E38-99B6-EFBB3235C4F7}" srcId="{A0BED8E6-6D70-4345-A0FF-08DA5DA0A885}" destId="{73344BF8-0525-414F-B80D-F96193BF77CB}" srcOrd="2" destOrd="0" parTransId="{5607FCAA-FDB7-4C82-B118-8B56EDCA6482}" sibTransId="{BA5EAB7D-DE9C-4209-BE39-730B6D08ED8E}"/>
    <dgm:cxn modelId="{69AEDD95-A912-4536-A60D-29871341EAA5}" type="presOf" srcId="{5607FCAA-FDB7-4C82-B118-8B56EDCA6482}" destId="{921FE2E6-A3FA-45C6-AEA7-7C0664572240}" srcOrd="0" destOrd="0" presId="urn:microsoft.com/office/officeart/2005/8/layout/radial4"/>
    <dgm:cxn modelId="{244B6823-E517-43B0-9C0A-7AA2589B56D2}" type="presOf" srcId="{D5EC688E-0CB4-4622-9FB0-69AA169A9CBF}" destId="{2E227382-7B4B-4B77-9D0B-9DC2AB298596}" srcOrd="0" destOrd="0" presId="urn:microsoft.com/office/officeart/2005/8/layout/radial4"/>
    <dgm:cxn modelId="{460AF8D8-2629-479E-823F-494A4ED45128}" type="presOf" srcId="{409C7E5B-BE50-4D14-9D2F-1BA681BB310D}" destId="{C59B968F-0635-4A8A-85B5-4916F61E6FDC}" srcOrd="0" destOrd="0" presId="urn:microsoft.com/office/officeart/2005/8/layout/radial4"/>
    <dgm:cxn modelId="{71DD99F8-8E98-4F89-9E7B-F6C0EDCED27B}" type="presOf" srcId="{A0BED8E6-6D70-4345-A0FF-08DA5DA0A885}" destId="{14FD7999-6875-4742-87D1-8BA2ADFFDED2}" srcOrd="0" destOrd="0" presId="urn:microsoft.com/office/officeart/2005/8/layout/radial4"/>
    <dgm:cxn modelId="{065DAA63-4FED-4229-A169-B64868484756}" type="presOf" srcId="{1256A05D-768C-4F05-B6E6-D3B30E25C5D9}" destId="{8A96C415-F695-492F-8C8E-A7AB24294B35}" srcOrd="0" destOrd="0" presId="urn:microsoft.com/office/officeart/2005/8/layout/radial4"/>
    <dgm:cxn modelId="{34F3871B-186C-4420-AB01-4B6C7BC41EC1}" srcId="{CB75766E-79F6-4F54-9980-C935BA220C0E}" destId="{A0BED8E6-6D70-4345-A0FF-08DA5DA0A885}" srcOrd="0" destOrd="0" parTransId="{C0D0224D-1494-4516-BCF7-6E177A0B8EBD}" sibTransId="{F192E77F-06A3-492C-8C12-302F4702C3EE}"/>
    <dgm:cxn modelId="{0278887E-FA54-4334-A874-7BBC45C10CF2}" type="presParOf" srcId="{B1149818-36A0-43AA-8EF9-B5507D2A971B}" destId="{14FD7999-6875-4742-87D1-8BA2ADFFDED2}" srcOrd="0" destOrd="0" presId="urn:microsoft.com/office/officeart/2005/8/layout/radial4"/>
    <dgm:cxn modelId="{F3332A02-3977-4F4F-B5C3-DD0992B31D6C}" type="presParOf" srcId="{B1149818-36A0-43AA-8EF9-B5507D2A971B}" destId="{279A27D6-362A-46FD-B7FF-86AD633A4772}" srcOrd="1" destOrd="0" presId="urn:microsoft.com/office/officeart/2005/8/layout/radial4"/>
    <dgm:cxn modelId="{0FCC8878-2DE9-4A1B-A885-2C5CE2E68B05}" type="presParOf" srcId="{B1149818-36A0-43AA-8EF9-B5507D2A971B}" destId="{C59B968F-0635-4A8A-85B5-4916F61E6FDC}" srcOrd="2" destOrd="0" presId="urn:microsoft.com/office/officeart/2005/8/layout/radial4"/>
    <dgm:cxn modelId="{64B86CA7-CCC7-4774-98B8-6147BF94593D}" type="presParOf" srcId="{B1149818-36A0-43AA-8EF9-B5507D2A971B}" destId="{2E227382-7B4B-4B77-9D0B-9DC2AB298596}" srcOrd="3" destOrd="0" presId="urn:microsoft.com/office/officeart/2005/8/layout/radial4"/>
    <dgm:cxn modelId="{A5E41F07-02AB-42F1-8573-EF40E980E2E8}" type="presParOf" srcId="{B1149818-36A0-43AA-8EF9-B5507D2A971B}" destId="{8A96C415-F695-492F-8C8E-A7AB24294B35}" srcOrd="4" destOrd="0" presId="urn:microsoft.com/office/officeart/2005/8/layout/radial4"/>
    <dgm:cxn modelId="{573AA6A8-3AA8-4FEB-A0BE-B18F0F2A8F60}" type="presParOf" srcId="{B1149818-36A0-43AA-8EF9-B5507D2A971B}" destId="{921FE2E6-A3FA-45C6-AEA7-7C0664572240}" srcOrd="5" destOrd="0" presId="urn:microsoft.com/office/officeart/2005/8/layout/radial4"/>
    <dgm:cxn modelId="{D13EE933-D59D-4285-A750-7A6BECE5EE98}" type="presParOf" srcId="{B1149818-36A0-43AA-8EF9-B5507D2A971B}" destId="{1F882F7B-4BD8-4E69-86E2-EFB90707E4BD}" srcOrd="6" destOrd="0" presId="urn:microsoft.com/office/officeart/2005/8/layout/radial4"/>
    <dgm:cxn modelId="{6BD83320-C534-4BE1-BFA2-37E0212A5F5B}" type="presParOf" srcId="{B1149818-36A0-43AA-8EF9-B5507D2A971B}" destId="{9F8FDA11-8360-458E-81B7-A829B1C34F0F}" srcOrd="7" destOrd="0" presId="urn:microsoft.com/office/officeart/2005/8/layout/radial4"/>
    <dgm:cxn modelId="{CDEC1BAD-CC38-4D46-AC81-F2EA2341724D}" type="presParOf" srcId="{B1149818-36A0-43AA-8EF9-B5507D2A971B}" destId="{F9BE5364-3C87-4F2A-94DD-C0DCF80192DB}" srcOrd="8" destOrd="0" presId="urn:microsoft.com/office/officeart/2005/8/layout/radial4"/>
  </dgm:cxnLst>
  <dgm:bg/>
  <dgm:whole/>
  <dgm:extLst>
    <a:ext uri="http://schemas.microsoft.com/office/drawing/2008/diagram">
      <dsp:dataModelExt xmlns="" xmlns:dsp="http://schemas.microsoft.com/office/drawing/2008/diagram" relId="rId6" minVer="http://schemas.openxmlformats.org/drawingml/2006/diagram"/>
    </a:ext>
    <a:ext uri="{C62137D5-CB1D-491B-B009-E17868A290BF}">
      <dgm14:recolorImg xmlns=""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D7999-6875-4742-87D1-8BA2ADFFDED2}">
      <dsp:nvSpPr>
        <dsp:cNvPr id="0" name=""/>
        <dsp:cNvSpPr/>
      </dsp:nvSpPr>
      <dsp:spPr>
        <a:xfrm>
          <a:off x="2868235" y="2582803"/>
          <a:ext cx="2121708" cy="212170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ru-RU" sz="3600" kern="1200" dirty="0"/>
            <a:t>Виды чтения</a:t>
          </a:r>
        </a:p>
      </dsp:txBody>
      <dsp:txXfrm>
        <a:off x="3178952" y="2893520"/>
        <a:ext cx="1500274" cy="1500274"/>
      </dsp:txXfrm>
    </dsp:sp>
    <dsp:sp modelId="{279A27D6-362A-46FD-B7FF-86AD633A4772}">
      <dsp:nvSpPr>
        <dsp:cNvPr id="0" name=""/>
        <dsp:cNvSpPr/>
      </dsp:nvSpPr>
      <dsp:spPr>
        <a:xfrm rot="11700000">
          <a:off x="977541" y="2798864"/>
          <a:ext cx="1854193" cy="604686"/>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9B968F-0635-4A8A-85B5-4916F61E6FDC}">
      <dsp:nvSpPr>
        <dsp:cNvPr id="0" name=""/>
        <dsp:cNvSpPr/>
      </dsp:nvSpPr>
      <dsp:spPr>
        <a:xfrm>
          <a:off x="1319" y="2055008"/>
          <a:ext cx="2015623" cy="161249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rPr>
            <a:t>Ознакомительное</a:t>
          </a:r>
        </a:p>
      </dsp:txBody>
      <dsp:txXfrm>
        <a:off x="48547" y="2102236"/>
        <a:ext cx="1921167" cy="1518042"/>
      </dsp:txXfrm>
    </dsp:sp>
    <dsp:sp modelId="{2E227382-7B4B-4B77-9D0B-9DC2AB298596}">
      <dsp:nvSpPr>
        <dsp:cNvPr id="0" name=""/>
        <dsp:cNvSpPr/>
      </dsp:nvSpPr>
      <dsp:spPr>
        <a:xfrm rot="14700000">
          <a:off x="2116241" y="1441814"/>
          <a:ext cx="1854193" cy="604686"/>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A96C415-F695-492F-8C8E-A7AB24294B35}">
      <dsp:nvSpPr>
        <dsp:cNvPr id="0" name=""/>
        <dsp:cNvSpPr/>
      </dsp:nvSpPr>
      <dsp:spPr>
        <a:xfrm>
          <a:off x="1643718" y="97673"/>
          <a:ext cx="2015623" cy="161249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rPr>
            <a:t>Просмотровое</a:t>
          </a:r>
        </a:p>
      </dsp:txBody>
      <dsp:txXfrm>
        <a:off x="1690946" y="144901"/>
        <a:ext cx="1921167" cy="1518042"/>
      </dsp:txXfrm>
    </dsp:sp>
    <dsp:sp modelId="{921FE2E6-A3FA-45C6-AEA7-7C0664572240}">
      <dsp:nvSpPr>
        <dsp:cNvPr id="0" name=""/>
        <dsp:cNvSpPr/>
      </dsp:nvSpPr>
      <dsp:spPr>
        <a:xfrm rot="17700000">
          <a:off x="3887745" y="1441814"/>
          <a:ext cx="1854193" cy="604686"/>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F882F7B-4BD8-4E69-86E2-EFB90707E4BD}">
      <dsp:nvSpPr>
        <dsp:cNvPr id="0" name=""/>
        <dsp:cNvSpPr/>
      </dsp:nvSpPr>
      <dsp:spPr>
        <a:xfrm>
          <a:off x="4198837" y="97673"/>
          <a:ext cx="2015623" cy="161249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rPr>
            <a:t>Изучающее</a:t>
          </a:r>
        </a:p>
      </dsp:txBody>
      <dsp:txXfrm>
        <a:off x="4246065" y="144901"/>
        <a:ext cx="1921167" cy="1518042"/>
      </dsp:txXfrm>
    </dsp:sp>
    <dsp:sp modelId="{9F8FDA11-8360-458E-81B7-A829B1C34F0F}">
      <dsp:nvSpPr>
        <dsp:cNvPr id="0" name=""/>
        <dsp:cNvSpPr/>
      </dsp:nvSpPr>
      <dsp:spPr>
        <a:xfrm rot="20700000">
          <a:off x="5026445" y="2798864"/>
          <a:ext cx="1854193" cy="604686"/>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9BE5364-3C87-4F2A-94DD-C0DCF80192DB}">
      <dsp:nvSpPr>
        <dsp:cNvPr id="0" name=""/>
        <dsp:cNvSpPr/>
      </dsp:nvSpPr>
      <dsp:spPr>
        <a:xfrm>
          <a:off x="5841236" y="2055008"/>
          <a:ext cx="2015623" cy="161249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rPr>
            <a:t>Поисковое</a:t>
          </a:r>
        </a:p>
      </dsp:txBody>
      <dsp:txXfrm>
        <a:off x="5888464" y="2102236"/>
        <a:ext cx="1921167" cy="151804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B45596FC-0F69-4BE2-991A-1E13696D2E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a:extLst>
              <a:ext uri="{FF2B5EF4-FFF2-40B4-BE49-F238E27FC236}">
                <a16:creationId xmlns="" xmlns:a16="http://schemas.microsoft.com/office/drawing/2014/main" id="{1B5CF7D2-9B97-4D0F-A11B-C64787676E7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714768C-E2C1-4BCB-9D6C-CE90C4B070EA}" type="datetimeFigureOut">
              <a:rPr lang="ru-RU"/>
              <a:pPr>
                <a:defRPr/>
              </a:pPr>
              <a:t>17.09.2018</a:t>
            </a:fld>
            <a:endParaRPr lang="ru-RU"/>
          </a:p>
        </p:txBody>
      </p:sp>
      <p:sp>
        <p:nvSpPr>
          <p:cNvPr id="4" name="Образ слайда 3">
            <a:extLst>
              <a:ext uri="{FF2B5EF4-FFF2-40B4-BE49-F238E27FC236}">
                <a16:creationId xmlns="" xmlns:a16="http://schemas.microsoft.com/office/drawing/2014/main" id="{DED6723C-3B57-42D4-AFEB-D2CFD939A9A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 xmlns:a16="http://schemas.microsoft.com/office/drawing/2014/main" id="{81763973-405B-4A11-9589-45D2C82D8FE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 xmlns:a16="http://schemas.microsoft.com/office/drawing/2014/main" id="{427022D3-6529-4712-B3EA-90A91F55BC3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a:extLst>
              <a:ext uri="{FF2B5EF4-FFF2-40B4-BE49-F238E27FC236}">
                <a16:creationId xmlns="" xmlns:a16="http://schemas.microsoft.com/office/drawing/2014/main" id="{7A06536C-DBF6-45C1-A9CA-53ED50B652F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19F41D0-719F-4F01-9150-8CAC022A4BAC}"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 xmlns:a16="http://schemas.microsoft.com/office/drawing/2014/main" id="{213525DE-4BA3-4153-B955-E4719FB06EC4}"/>
              </a:ext>
            </a:extLst>
          </p:cNvPr>
          <p:cNvSpPr>
            <a:spLocks noGrp="1" noRot="1" noChangeAspect="1" noChangeArrowheads="1" noTextEdit="1"/>
          </p:cNvSpPr>
          <p:nvPr>
            <p:ph type="sldImg"/>
          </p:nvPr>
        </p:nvSpPr>
        <p:spPr bwMode="auto">
          <a:xfrm>
            <a:off x="114300" y="746125"/>
            <a:ext cx="6629400" cy="37306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Заметки 2">
            <a:extLst>
              <a:ext uri="{FF2B5EF4-FFF2-40B4-BE49-F238E27FC236}">
                <a16:creationId xmlns="" xmlns:a16="http://schemas.microsoft.com/office/drawing/2014/main" id="{D50BFD17-39E1-4559-AF02-9B23026F61D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a:p>
        </p:txBody>
      </p:sp>
      <p:sp>
        <p:nvSpPr>
          <p:cNvPr id="9220" name="Номер слайда 3">
            <a:extLst>
              <a:ext uri="{FF2B5EF4-FFF2-40B4-BE49-F238E27FC236}">
                <a16:creationId xmlns="" xmlns:a16="http://schemas.microsoft.com/office/drawing/2014/main" id="{A14FC07C-DC64-4496-9CD0-168B410EC9D6}"/>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2A2937-48E6-4EBF-BB49-72AB8E49CC34}" type="slidenum">
              <a:rPr lang="ru-RU" altLang="ru-RU"/>
              <a:pPr fontAlgn="base">
                <a:spcBef>
                  <a:spcPct val="0"/>
                </a:spcBef>
                <a:spcAft>
                  <a:spcPct val="0"/>
                </a:spcAft>
              </a:pPr>
              <a:t>6</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a:extLst>
              <a:ext uri="{FF2B5EF4-FFF2-40B4-BE49-F238E27FC236}">
                <a16:creationId xmlns="" xmlns:a16="http://schemas.microsoft.com/office/drawing/2014/main" id="{25DCBB8E-5BBE-4716-9362-2D8BC76BB5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Заметки 2">
            <a:extLst>
              <a:ext uri="{FF2B5EF4-FFF2-40B4-BE49-F238E27FC236}">
                <a16:creationId xmlns="" xmlns:a16="http://schemas.microsoft.com/office/drawing/2014/main" id="{87A22586-54BA-416B-A464-BF785FDC4F88}"/>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a:p>
        </p:txBody>
      </p:sp>
      <p:sp>
        <p:nvSpPr>
          <p:cNvPr id="19460" name="Номер слайда 3">
            <a:extLst>
              <a:ext uri="{FF2B5EF4-FFF2-40B4-BE49-F238E27FC236}">
                <a16:creationId xmlns="" xmlns:a16="http://schemas.microsoft.com/office/drawing/2014/main" id="{6BBC3911-86BE-4D21-B292-45C89071A909}"/>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05EC7E-C377-4732-9EAA-4197C02694C5}" type="slidenum">
              <a:rPr lang="ru-RU" altLang="ru-RU"/>
              <a:pPr fontAlgn="base">
                <a:spcBef>
                  <a:spcPct val="0"/>
                </a:spcBef>
                <a:spcAft>
                  <a:spcPct val="0"/>
                </a:spcAft>
              </a:pPr>
              <a:t>15</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393ADE4-123F-4459-BA3D-CE273024BD7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5281B3FD-A7C2-45D3-AB53-410ACB498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4AF12764-0C23-4966-BB76-34527BFE6532}"/>
              </a:ext>
            </a:extLst>
          </p:cNvPr>
          <p:cNvSpPr>
            <a:spLocks noGrp="1"/>
          </p:cNvSpPr>
          <p:nvPr>
            <p:ph type="dt" sz="half" idx="10"/>
          </p:nvPr>
        </p:nvSpPr>
        <p:spPr/>
        <p:txBody>
          <a:bodyPr/>
          <a:lstStyle>
            <a:lvl1pPr>
              <a:defRPr/>
            </a:lvl1pPr>
          </a:lstStyle>
          <a:p>
            <a:pPr>
              <a:defRPr/>
            </a:pPr>
            <a:fld id="{D810EF74-8A89-40D1-AECE-66C154671AED}"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C4952308-B08F-46B0-8EB0-827C5ADAA5E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35BD8BFA-4C1E-4531-861D-5126CE17BE2B}"/>
              </a:ext>
            </a:extLst>
          </p:cNvPr>
          <p:cNvSpPr>
            <a:spLocks noGrp="1"/>
          </p:cNvSpPr>
          <p:nvPr>
            <p:ph type="sldNum" sz="quarter" idx="12"/>
          </p:nvPr>
        </p:nvSpPr>
        <p:spPr/>
        <p:txBody>
          <a:bodyPr/>
          <a:lstStyle>
            <a:lvl1pPr>
              <a:defRPr/>
            </a:lvl1pPr>
          </a:lstStyle>
          <a:p>
            <a:pPr>
              <a:defRPr/>
            </a:pPr>
            <a:fld id="{3D32C190-60DF-4B55-B6A6-EABA0B023CEE}" type="slidenum">
              <a:rPr lang="ru-RU"/>
              <a:pPr>
                <a:defRPr/>
              </a:pPr>
              <a:t>‹#›</a:t>
            </a:fld>
            <a:endParaRPr lang="ru-RU"/>
          </a:p>
        </p:txBody>
      </p:sp>
    </p:spTree>
    <p:extLst>
      <p:ext uri="{BB962C8B-B14F-4D97-AF65-F5344CB8AC3E}">
        <p14:creationId xmlns="" xmlns:p14="http://schemas.microsoft.com/office/powerpoint/2010/main" val="37183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F0501E1-29E7-435E-8478-F67EA93C6D3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A68B8623-B59F-4082-80F9-E13A27D08A8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043FAF7-71E0-4381-9949-0F9BD21CDBA6}"/>
              </a:ext>
            </a:extLst>
          </p:cNvPr>
          <p:cNvSpPr>
            <a:spLocks noGrp="1"/>
          </p:cNvSpPr>
          <p:nvPr>
            <p:ph type="dt" sz="half" idx="10"/>
          </p:nvPr>
        </p:nvSpPr>
        <p:spPr/>
        <p:txBody>
          <a:bodyPr/>
          <a:lstStyle>
            <a:lvl1pPr>
              <a:defRPr/>
            </a:lvl1pPr>
          </a:lstStyle>
          <a:p>
            <a:pPr>
              <a:defRPr/>
            </a:pPr>
            <a:fld id="{5C077E1E-8B0B-4FC7-9D47-1EAA111C0EBF}"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649910D4-DFFF-42D5-9327-4CCA7D4C91C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DAF754A5-D915-4D01-A6FD-21DC7340FC52}"/>
              </a:ext>
            </a:extLst>
          </p:cNvPr>
          <p:cNvSpPr>
            <a:spLocks noGrp="1"/>
          </p:cNvSpPr>
          <p:nvPr>
            <p:ph type="sldNum" sz="quarter" idx="12"/>
          </p:nvPr>
        </p:nvSpPr>
        <p:spPr/>
        <p:txBody>
          <a:bodyPr/>
          <a:lstStyle>
            <a:lvl1pPr>
              <a:defRPr/>
            </a:lvl1pPr>
          </a:lstStyle>
          <a:p>
            <a:pPr>
              <a:defRPr/>
            </a:pPr>
            <a:fld id="{6DF608F7-ECA9-4735-B9C7-25986E09B81D}" type="slidenum">
              <a:rPr lang="ru-RU"/>
              <a:pPr>
                <a:defRPr/>
              </a:pPr>
              <a:t>‹#›</a:t>
            </a:fld>
            <a:endParaRPr lang="ru-RU"/>
          </a:p>
        </p:txBody>
      </p:sp>
    </p:spTree>
    <p:extLst>
      <p:ext uri="{BB962C8B-B14F-4D97-AF65-F5344CB8AC3E}">
        <p14:creationId xmlns="" xmlns:p14="http://schemas.microsoft.com/office/powerpoint/2010/main" val="212564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6D243D46-D365-4A64-BC6D-BCF86600AE7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C0565530-E3AC-42E3-94BE-3BF03A41F7D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6526258-31EA-49DC-BC8E-CE8CAD855301}"/>
              </a:ext>
            </a:extLst>
          </p:cNvPr>
          <p:cNvSpPr>
            <a:spLocks noGrp="1"/>
          </p:cNvSpPr>
          <p:nvPr>
            <p:ph type="dt" sz="half" idx="10"/>
          </p:nvPr>
        </p:nvSpPr>
        <p:spPr/>
        <p:txBody>
          <a:bodyPr/>
          <a:lstStyle>
            <a:lvl1pPr>
              <a:defRPr/>
            </a:lvl1pPr>
          </a:lstStyle>
          <a:p>
            <a:pPr>
              <a:defRPr/>
            </a:pPr>
            <a:fld id="{2DF70405-6B33-415D-B5DC-8A17544A5337}"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7ECE785C-EAEF-4538-9631-DCCA48C0EE3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603FF1B9-EED4-4EFC-8C23-6B79ACF6C26F}"/>
              </a:ext>
            </a:extLst>
          </p:cNvPr>
          <p:cNvSpPr>
            <a:spLocks noGrp="1"/>
          </p:cNvSpPr>
          <p:nvPr>
            <p:ph type="sldNum" sz="quarter" idx="12"/>
          </p:nvPr>
        </p:nvSpPr>
        <p:spPr/>
        <p:txBody>
          <a:bodyPr/>
          <a:lstStyle>
            <a:lvl1pPr>
              <a:defRPr/>
            </a:lvl1pPr>
          </a:lstStyle>
          <a:p>
            <a:pPr>
              <a:defRPr/>
            </a:pPr>
            <a:fld id="{22469C63-AD8B-41EC-B73D-FA8610C6130D}" type="slidenum">
              <a:rPr lang="ru-RU"/>
              <a:pPr>
                <a:defRPr/>
              </a:pPr>
              <a:t>‹#›</a:t>
            </a:fld>
            <a:endParaRPr lang="ru-RU"/>
          </a:p>
        </p:txBody>
      </p:sp>
    </p:spTree>
    <p:extLst>
      <p:ext uri="{BB962C8B-B14F-4D97-AF65-F5344CB8AC3E}">
        <p14:creationId xmlns="" xmlns:p14="http://schemas.microsoft.com/office/powerpoint/2010/main" val="12888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E38908F-88C1-4C15-98DF-3755ABA0C0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663D789-B372-4856-B0A7-F48A29D5846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33599C5-9A4F-45D4-9EED-00C0E60C695B}"/>
              </a:ext>
            </a:extLst>
          </p:cNvPr>
          <p:cNvSpPr>
            <a:spLocks noGrp="1"/>
          </p:cNvSpPr>
          <p:nvPr>
            <p:ph type="dt" sz="half" idx="10"/>
          </p:nvPr>
        </p:nvSpPr>
        <p:spPr/>
        <p:txBody>
          <a:bodyPr/>
          <a:lstStyle>
            <a:lvl1pPr>
              <a:defRPr/>
            </a:lvl1pPr>
          </a:lstStyle>
          <a:p>
            <a:pPr>
              <a:defRPr/>
            </a:pPr>
            <a:fld id="{47DF77BB-B20D-4F35-AB53-4BE4C78FCC39}"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046BA760-7078-47FB-9043-A35E50FDF63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27BDD013-A3FA-4376-8311-BA5F8C36ED48}"/>
              </a:ext>
            </a:extLst>
          </p:cNvPr>
          <p:cNvSpPr>
            <a:spLocks noGrp="1"/>
          </p:cNvSpPr>
          <p:nvPr>
            <p:ph type="sldNum" sz="quarter" idx="12"/>
          </p:nvPr>
        </p:nvSpPr>
        <p:spPr/>
        <p:txBody>
          <a:bodyPr/>
          <a:lstStyle>
            <a:lvl1pPr>
              <a:defRPr/>
            </a:lvl1pPr>
          </a:lstStyle>
          <a:p>
            <a:pPr>
              <a:defRPr/>
            </a:pPr>
            <a:fld id="{724C497D-BF02-411D-891E-97E5D2E31BD4}" type="slidenum">
              <a:rPr lang="ru-RU"/>
              <a:pPr>
                <a:defRPr/>
              </a:pPr>
              <a:t>‹#›</a:t>
            </a:fld>
            <a:endParaRPr lang="ru-RU"/>
          </a:p>
        </p:txBody>
      </p:sp>
    </p:spTree>
    <p:extLst>
      <p:ext uri="{BB962C8B-B14F-4D97-AF65-F5344CB8AC3E}">
        <p14:creationId xmlns="" xmlns:p14="http://schemas.microsoft.com/office/powerpoint/2010/main" val="308759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2EA962-3F2C-4DD4-B4F5-2F9991C3E77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8176D31C-4580-4A20-96F8-52E28DA82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DD27D49B-704E-4F8B-9838-F3AE335F08CF}"/>
              </a:ext>
            </a:extLst>
          </p:cNvPr>
          <p:cNvSpPr>
            <a:spLocks noGrp="1"/>
          </p:cNvSpPr>
          <p:nvPr>
            <p:ph type="dt" sz="half" idx="10"/>
          </p:nvPr>
        </p:nvSpPr>
        <p:spPr/>
        <p:txBody>
          <a:bodyPr/>
          <a:lstStyle>
            <a:lvl1pPr>
              <a:defRPr/>
            </a:lvl1pPr>
          </a:lstStyle>
          <a:p>
            <a:pPr>
              <a:defRPr/>
            </a:pPr>
            <a:fld id="{0205E993-0AFD-4480-921E-A4B5320EAF88}"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BD75830A-76BF-4CDE-B9F4-41EC27EDF3D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711911F7-D246-44F0-845D-DFE4908782E9}"/>
              </a:ext>
            </a:extLst>
          </p:cNvPr>
          <p:cNvSpPr>
            <a:spLocks noGrp="1"/>
          </p:cNvSpPr>
          <p:nvPr>
            <p:ph type="sldNum" sz="quarter" idx="12"/>
          </p:nvPr>
        </p:nvSpPr>
        <p:spPr/>
        <p:txBody>
          <a:bodyPr/>
          <a:lstStyle>
            <a:lvl1pPr>
              <a:defRPr/>
            </a:lvl1pPr>
          </a:lstStyle>
          <a:p>
            <a:pPr>
              <a:defRPr/>
            </a:pPr>
            <a:fld id="{AC9BDD02-DD9F-4CA4-B515-A73DE592B773}" type="slidenum">
              <a:rPr lang="ru-RU"/>
              <a:pPr>
                <a:defRPr/>
              </a:pPr>
              <a:t>‹#›</a:t>
            </a:fld>
            <a:endParaRPr lang="ru-RU"/>
          </a:p>
        </p:txBody>
      </p:sp>
    </p:spTree>
    <p:extLst>
      <p:ext uri="{BB962C8B-B14F-4D97-AF65-F5344CB8AC3E}">
        <p14:creationId xmlns="" xmlns:p14="http://schemas.microsoft.com/office/powerpoint/2010/main" val="334623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8A1033-8458-4CFD-877E-CC46AFBCBF1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18E29BA-39E8-496C-8301-4B1728A9EF5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67F906D6-96B5-4BC0-B746-81CAAC227D1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 xmlns:a16="http://schemas.microsoft.com/office/drawing/2014/main" id="{9C9B2CB4-5290-4B86-AF87-9F7046BB1C1B}"/>
              </a:ext>
            </a:extLst>
          </p:cNvPr>
          <p:cNvSpPr>
            <a:spLocks noGrp="1"/>
          </p:cNvSpPr>
          <p:nvPr>
            <p:ph type="dt" sz="half" idx="10"/>
          </p:nvPr>
        </p:nvSpPr>
        <p:spPr/>
        <p:txBody>
          <a:bodyPr/>
          <a:lstStyle>
            <a:lvl1pPr>
              <a:defRPr/>
            </a:lvl1pPr>
          </a:lstStyle>
          <a:p>
            <a:pPr>
              <a:defRPr/>
            </a:pPr>
            <a:fld id="{83335430-446F-4D78-AC1A-4BEA65E4D110}" type="datetimeFigureOut">
              <a:rPr lang="ru-RU"/>
              <a:pPr>
                <a:defRPr/>
              </a:pPr>
              <a:t>17.09.2018</a:t>
            </a:fld>
            <a:endParaRPr lang="ru-RU"/>
          </a:p>
        </p:txBody>
      </p:sp>
      <p:sp>
        <p:nvSpPr>
          <p:cNvPr id="6" name="Нижний колонтитул 4">
            <a:extLst>
              <a:ext uri="{FF2B5EF4-FFF2-40B4-BE49-F238E27FC236}">
                <a16:creationId xmlns="" xmlns:a16="http://schemas.microsoft.com/office/drawing/2014/main" id="{CB70AF63-D4B2-4524-B131-6A1F1E931AE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 xmlns:a16="http://schemas.microsoft.com/office/drawing/2014/main" id="{281F4B60-AD4E-4A7A-9631-5A58175A129A}"/>
              </a:ext>
            </a:extLst>
          </p:cNvPr>
          <p:cNvSpPr>
            <a:spLocks noGrp="1"/>
          </p:cNvSpPr>
          <p:nvPr>
            <p:ph type="sldNum" sz="quarter" idx="12"/>
          </p:nvPr>
        </p:nvSpPr>
        <p:spPr/>
        <p:txBody>
          <a:bodyPr/>
          <a:lstStyle>
            <a:lvl1pPr>
              <a:defRPr/>
            </a:lvl1pPr>
          </a:lstStyle>
          <a:p>
            <a:pPr>
              <a:defRPr/>
            </a:pPr>
            <a:fld id="{636EDCFA-D4BE-4164-AF3B-66E36625E063}" type="slidenum">
              <a:rPr lang="ru-RU"/>
              <a:pPr>
                <a:defRPr/>
              </a:pPr>
              <a:t>‹#›</a:t>
            </a:fld>
            <a:endParaRPr lang="ru-RU"/>
          </a:p>
        </p:txBody>
      </p:sp>
    </p:spTree>
    <p:extLst>
      <p:ext uri="{BB962C8B-B14F-4D97-AF65-F5344CB8AC3E}">
        <p14:creationId xmlns="" xmlns:p14="http://schemas.microsoft.com/office/powerpoint/2010/main" val="153389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5EA32BB-E2A7-4731-B5EF-B13822DC41F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B6191C96-5234-4553-911A-27CFC5BE60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61229C8B-D9F6-4898-8CE1-DC677910EB1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57E64AC2-9581-4049-8979-96F9F9DDDE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0ACA04A0-4BD5-4A34-9908-45132781943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 xmlns:a16="http://schemas.microsoft.com/office/drawing/2014/main" id="{1CCBBCA5-76D2-49EF-B0C9-01FD8B0D5AD6}"/>
              </a:ext>
            </a:extLst>
          </p:cNvPr>
          <p:cNvSpPr>
            <a:spLocks noGrp="1"/>
          </p:cNvSpPr>
          <p:nvPr>
            <p:ph type="dt" sz="half" idx="10"/>
          </p:nvPr>
        </p:nvSpPr>
        <p:spPr/>
        <p:txBody>
          <a:bodyPr/>
          <a:lstStyle>
            <a:lvl1pPr>
              <a:defRPr/>
            </a:lvl1pPr>
          </a:lstStyle>
          <a:p>
            <a:pPr>
              <a:defRPr/>
            </a:pPr>
            <a:fld id="{27265C10-CC7D-4D38-8C6C-082FA0BDAC11}" type="datetimeFigureOut">
              <a:rPr lang="ru-RU"/>
              <a:pPr>
                <a:defRPr/>
              </a:pPr>
              <a:t>17.09.2018</a:t>
            </a:fld>
            <a:endParaRPr lang="ru-RU"/>
          </a:p>
        </p:txBody>
      </p:sp>
      <p:sp>
        <p:nvSpPr>
          <p:cNvPr id="8" name="Нижний колонтитул 4">
            <a:extLst>
              <a:ext uri="{FF2B5EF4-FFF2-40B4-BE49-F238E27FC236}">
                <a16:creationId xmlns="" xmlns:a16="http://schemas.microsoft.com/office/drawing/2014/main" id="{C634EFF6-27BC-4429-9CE9-C3865DF46451}"/>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 xmlns:a16="http://schemas.microsoft.com/office/drawing/2014/main" id="{CC722794-F452-4618-939D-B109861D2EDE}"/>
              </a:ext>
            </a:extLst>
          </p:cNvPr>
          <p:cNvSpPr>
            <a:spLocks noGrp="1"/>
          </p:cNvSpPr>
          <p:nvPr>
            <p:ph type="sldNum" sz="quarter" idx="12"/>
          </p:nvPr>
        </p:nvSpPr>
        <p:spPr/>
        <p:txBody>
          <a:bodyPr/>
          <a:lstStyle>
            <a:lvl1pPr>
              <a:defRPr/>
            </a:lvl1pPr>
          </a:lstStyle>
          <a:p>
            <a:pPr>
              <a:defRPr/>
            </a:pPr>
            <a:fld id="{469D868B-DD9B-42E1-AE28-BFBD52390EB3}" type="slidenum">
              <a:rPr lang="ru-RU"/>
              <a:pPr>
                <a:defRPr/>
              </a:pPr>
              <a:t>‹#›</a:t>
            </a:fld>
            <a:endParaRPr lang="ru-RU"/>
          </a:p>
        </p:txBody>
      </p:sp>
    </p:spTree>
    <p:extLst>
      <p:ext uri="{BB962C8B-B14F-4D97-AF65-F5344CB8AC3E}">
        <p14:creationId xmlns="" xmlns:p14="http://schemas.microsoft.com/office/powerpoint/2010/main" val="400489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B8F83C0-CF32-4225-86D1-D7EBD21AEBF6}"/>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 xmlns:a16="http://schemas.microsoft.com/office/drawing/2014/main" id="{18C45540-E887-46F4-9DDA-A683FEBD70AF}"/>
              </a:ext>
            </a:extLst>
          </p:cNvPr>
          <p:cNvSpPr>
            <a:spLocks noGrp="1"/>
          </p:cNvSpPr>
          <p:nvPr>
            <p:ph type="dt" sz="half" idx="10"/>
          </p:nvPr>
        </p:nvSpPr>
        <p:spPr/>
        <p:txBody>
          <a:bodyPr/>
          <a:lstStyle>
            <a:lvl1pPr>
              <a:defRPr/>
            </a:lvl1pPr>
          </a:lstStyle>
          <a:p>
            <a:pPr>
              <a:defRPr/>
            </a:pPr>
            <a:fld id="{2E8BC763-A29E-47A4-91A7-04AF0451E9B0}" type="datetimeFigureOut">
              <a:rPr lang="ru-RU"/>
              <a:pPr>
                <a:defRPr/>
              </a:pPr>
              <a:t>17.09.2018</a:t>
            </a:fld>
            <a:endParaRPr lang="ru-RU"/>
          </a:p>
        </p:txBody>
      </p:sp>
      <p:sp>
        <p:nvSpPr>
          <p:cNvPr id="4" name="Нижний колонтитул 4">
            <a:extLst>
              <a:ext uri="{FF2B5EF4-FFF2-40B4-BE49-F238E27FC236}">
                <a16:creationId xmlns="" xmlns:a16="http://schemas.microsoft.com/office/drawing/2014/main" id="{93F993CD-5DEE-4B12-A31F-09EE0DBEA861}"/>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 xmlns:a16="http://schemas.microsoft.com/office/drawing/2014/main" id="{6B3759F7-885D-4172-9769-7D60CFA425E8}"/>
              </a:ext>
            </a:extLst>
          </p:cNvPr>
          <p:cNvSpPr>
            <a:spLocks noGrp="1"/>
          </p:cNvSpPr>
          <p:nvPr>
            <p:ph type="sldNum" sz="quarter" idx="12"/>
          </p:nvPr>
        </p:nvSpPr>
        <p:spPr/>
        <p:txBody>
          <a:bodyPr/>
          <a:lstStyle>
            <a:lvl1pPr>
              <a:defRPr/>
            </a:lvl1pPr>
          </a:lstStyle>
          <a:p>
            <a:pPr>
              <a:defRPr/>
            </a:pPr>
            <a:fld id="{868199CD-902C-43AD-AB63-8CF11AD6F62A}" type="slidenum">
              <a:rPr lang="ru-RU"/>
              <a:pPr>
                <a:defRPr/>
              </a:pPr>
              <a:t>‹#›</a:t>
            </a:fld>
            <a:endParaRPr lang="ru-RU"/>
          </a:p>
        </p:txBody>
      </p:sp>
    </p:spTree>
    <p:extLst>
      <p:ext uri="{BB962C8B-B14F-4D97-AF65-F5344CB8AC3E}">
        <p14:creationId xmlns="" xmlns:p14="http://schemas.microsoft.com/office/powerpoint/2010/main" val="73397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 xmlns:a16="http://schemas.microsoft.com/office/drawing/2014/main" id="{0069C67A-6466-49A4-9FEE-D0714071EE37}"/>
              </a:ext>
            </a:extLst>
          </p:cNvPr>
          <p:cNvSpPr>
            <a:spLocks noGrp="1"/>
          </p:cNvSpPr>
          <p:nvPr>
            <p:ph type="dt" sz="half" idx="10"/>
          </p:nvPr>
        </p:nvSpPr>
        <p:spPr/>
        <p:txBody>
          <a:bodyPr/>
          <a:lstStyle>
            <a:lvl1pPr>
              <a:defRPr/>
            </a:lvl1pPr>
          </a:lstStyle>
          <a:p>
            <a:pPr>
              <a:defRPr/>
            </a:pPr>
            <a:fld id="{C278A644-A426-4692-90BA-5E9E218CDFDE}" type="datetimeFigureOut">
              <a:rPr lang="ru-RU"/>
              <a:pPr>
                <a:defRPr/>
              </a:pPr>
              <a:t>17.09.2018</a:t>
            </a:fld>
            <a:endParaRPr lang="ru-RU"/>
          </a:p>
        </p:txBody>
      </p:sp>
      <p:sp>
        <p:nvSpPr>
          <p:cNvPr id="3" name="Нижний колонтитул 4">
            <a:extLst>
              <a:ext uri="{FF2B5EF4-FFF2-40B4-BE49-F238E27FC236}">
                <a16:creationId xmlns="" xmlns:a16="http://schemas.microsoft.com/office/drawing/2014/main" id="{C927FA11-8A91-495F-8E1F-875DBACDAF12}"/>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 xmlns:a16="http://schemas.microsoft.com/office/drawing/2014/main" id="{1C1BC5F6-97B1-4BB7-9B9D-7F245BA47BB7}"/>
              </a:ext>
            </a:extLst>
          </p:cNvPr>
          <p:cNvSpPr>
            <a:spLocks noGrp="1"/>
          </p:cNvSpPr>
          <p:nvPr>
            <p:ph type="sldNum" sz="quarter" idx="12"/>
          </p:nvPr>
        </p:nvSpPr>
        <p:spPr/>
        <p:txBody>
          <a:bodyPr/>
          <a:lstStyle>
            <a:lvl1pPr>
              <a:defRPr/>
            </a:lvl1pPr>
          </a:lstStyle>
          <a:p>
            <a:pPr>
              <a:defRPr/>
            </a:pPr>
            <a:fld id="{92A34F2E-B5DC-407F-B46B-F2DB59C599D9}" type="slidenum">
              <a:rPr lang="ru-RU"/>
              <a:pPr>
                <a:defRPr/>
              </a:pPr>
              <a:t>‹#›</a:t>
            </a:fld>
            <a:endParaRPr lang="ru-RU"/>
          </a:p>
        </p:txBody>
      </p:sp>
    </p:spTree>
    <p:extLst>
      <p:ext uri="{BB962C8B-B14F-4D97-AF65-F5344CB8AC3E}">
        <p14:creationId xmlns="" xmlns:p14="http://schemas.microsoft.com/office/powerpoint/2010/main" val="423725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DF29D6A-61A1-45B5-84C1-738B1A878BB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8C12859-DF74-4CE1-AD7B-B7EDD4670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7C5549B8-9D12-4445-A68F-F4F7FDA6B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 xmlns:a16="http://schemas.microsoft.com/office/drawing/2014/main" id="{70BECF5E-DA53-436A-B177-E4F9DC582943}"/>
              </a:ext>
            </a:extLst>
          </p:cNvPr>
          <p:cNvSpPr>
            <a:spLocks noGrp="1"/>
          </p:cNvSpPr>
          <p:nvPr>
            <p:ph type="dt" sz="half" idx="10"/>
          </p:nvPr>
        </p:nvSpPr>
        <p:spPr/>
        <p:txBody>
          <a:bodyPr/>
          <a:lstStyle>
            <a:lvl1pPr>
              <a:defRPr/>
            </a:lvl1pPr>
          </a:lstStyle>
          <a:p>
            <a:pPr>
              <a:defRPr/>
            </a:pPr>
            <a:fld id="{03F3126F-2A0F-4935-B772-35977DF12ED6}" type="datetimeFigureOut">
              <a:rPr lang="ru-RU"/>
              <a:pPr>
                <a:defRPr/>
              </a:pPr>
              <a:t>17.09.2018</a:t>
            </a:fld>
            <a:endParaRPr lang="ru-RU"/>
          </a:p>
        </p:txBody>
      </p:sp>
      <p:sp>
        <p:nvSpPr>
          <p:cNvPr id="6" name="Нижний колонтитул 4">
            <a:extLst>
              <a:ext uri="{FF2B5EF4-FFF2-40B4-BE49-F238E27FC236}">
                <a16:creationId xmlns="" xmlns:a16="http://schemas.microsoft.com/office/drawing/2014/main" id="{F620C16E-C33E-42FE-9D16-47F3E87D62B0}"/>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 xmlns:a16="http://schemas.microsoft.com/office/drawing/2014/main" id="{6DDF444E-F33F-4F36-9DFE-11614C2C7D72}"/>
              </a:ext>
            </a:extLst>
          </p:cNvPr>
          <p:cNvSpPr>
            <a:spLocks noGrp="1"/>
          </p:cNvSpPr>
          <p:nvPr>
            <p:ph type="sldNum" sz="quarter" idx="12"/>
          </p:nvPr>
        </p:nvSpPr>
        <p:spPr/>
        <p:txBody>
          <a:bodyPr/>
          <a:lstStyle>
            <a:lvl1pPr>
              <a:defRPr/>
            </a:lvl1pPr>
          </a:lstStyle>
          <a:p>
            <a:pPr>
              <a:defRPr/>
            </a:pPr>
            <a:fld id="{AEAF75E1-2C37-4765-A074-B703110525D5}" type="slidenum">
              <a:rPr lang="ru-RU"/>
              <a:pPr>
                <a:defRPr/>
              </a:pPr>
              <a:t>‹#›</a:t>
            </a:fld>
            <a:endParaRPr lang="ru-RU"/>
          </a:p>
        </p:txBody>
      </p:sp>
    </p:spTree>
    <p:extLst>
      <p:ext uri="{BB962C8B-B14F-4D97-AF65-F5344CB8AC3E}">
        <p14:creationId xmlns="" xmlns:p14="http://schemas.microsoft.com/office/powerpoint/2010/main" val="124237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E10BE0-C03E-4D3D-82DD-885A0B0E18D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26656242-B556-4BCB-9CA2-4CEE3A859548}"/>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a:extLst>
              <a:ext uri="{FF2B5EF4-FFF2-40B4-BE49-F238E27FC236}">
                <a16:creationId xmlns="" xmlns:a16="http://schemas.microsoft.com/office/drawing/2014/main" id="{527D0A52-C781-4495-BB46-F4F663E08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 xmlns:a16="http://schemas.microsoft.com/office/drawing/2014/main" id="{7B72417B-ED93-43BF-B1ED-6B82C77F5814}"/>
              </a:ext>
            </a:extLst>
          </p:cNvPr>
          <p:cNvSpPr>
            <a:spLocks noGrp="1"/>
          </p:cNvSpPr>
          <p:nvPr>
            <p:ph type="dt" sz="half" idx="10"/>
          </p:nvPr>
        </p:nvSpPr>
        <p:spPr/>
        <p:txBody>
          <a:bodyPr/>
          <a:lstStyle>
            <a:lvl1pPr>
              <a:defRPr/>
            </a:lvl1pPr>
          </a:lstStyle>
          <a:p>
            <a:pPr>
              <a:defRPr/>
            </a:pPr>
            <a:fld id="{47DEA550-B2CD-4A9A-B09C-DAE37192D02C}" type="datetimeFigureOut">
              <a:rPr lang="ru-RU"/>
              <a:pPr>
                <a:defRPr/>
              </a:pPr>
              <a:t>17.09.2018</a:t>
            </a:fld>
            <a:endParaRPr lang="ru-RU"/>
          </a:p>
        </p:txBody>
      </p:sp>
      <p:sp>
        <p:nvSpPr>
          <p:cNvPr id="6" name="Нижний колонтитул 4">
            <a:extLst>
              <a:ext uri="{FF2B5EF4-FFF2-40B4-BE49-F238E27FC236}">
                <a16:creationId xmlns="" xmlns:a16="http://schemas.microsoft.com/office/drawing/2014/main" id="{63F59D58-8AB4-4E13-A052-C6CCD270C467}"/>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 xmlns:a16="http://schemas.microsoft.com/office/drawing/2014/main" id="{96410E79-0502-43A9-96EE-C14C2B75E9F5}"/>
              </a:ext>
            </a:extLst>
          </p:cNvPr>
          <p:cNvSpPr>
            <a:spLocks noGrp="1"/>
          </p:cNvSpPr>
          <p:nvPr>
            <p:ph type="sldNum" sz="quarter" idx="12"/>
          </p:nvPr>
        </p:nvSpPr>
        <p:spPr/>
        <p:txBody>
          <a:bodyPr/>
          <a:lstStyle>
            <a:lvl1pPr>
              <a:defRPr/>
            </a:lvl1pPr>
          </a:lstStyle>
          <a:p>
            <a:pPr>
              <a:defRPr/>
            </a:pPr>
            <a:fld id="{CBC6A6BE-1EA1-4C07-8BC9-B16D7BDD3DFB}" type="slidenum">
              <a:rPr lang="ru-RU"/>
              <a:pPr>
                <a:defRPr/>
              </a:pPr>
              <a:t>‹#›</a:t>
            </a:fld>
            <a:endParaRPr lang="ru-RU"/>
          </a:p>
        </p:txBody>
      </p:sp>
    </p:spTree>
    <p:extLst>
      <p:ext uri="{BB962C8B-B14F-4D97-AF65-F5344CB8AC3E}">
        <p14:creationId xmlns="" xmlns:p14="http://schemas.microsoft.com/office/powerpoint/2010/main" val="390694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8FBF6"/>
            </a:gs>
            <a:gs pos="74001">
              <a:srgbClr val="BEDCAA"/>
            </a:gs>
            <a:gs pos="83000">
              <a:srgbClr val="BEDCAA"/>
            </a:gs>
            <a:gs pos="100000">
              <a:srgbClr val="D4E8C6"/>
            </a:gs>
          </a:gsLst>
          <a:lin ang="5400000" scaled="1"/>
        </a:gra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 xmlns:a16="http://schemas.microsoft.com/office/drawing/2014/main" id="{49603C2F-23A6-41A2-8C76-80A7D385F4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 xmlns:a16="http://schemas.microsoft.com/office/drawing/2014/main" id="{1414F4F7-B0AC-4A3B-83BB-0198C6DA5F3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 xmlns:a16="http://schemas.microsoft.com/office/drawing/2014/main" id="{3004E686-E9E1-4338-B258-9AF4FEB0D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81ECF64-8117-49FD-805F-D36B45A8B578}" type="datetimeFigureOut">
              <a:rPr lang="ru-RU"/>
              <a:pPr>
                <a:defRPr/>
              </a:pPr>
              <a:t>17.09.2018</a:t>
            </a:fld>
            <a:endParaRPr lang="ru-RU"/>
          </a:p>
        </p:txBody>
      </p:sp>
      <p:sp>
        <p:nvSpPr>
          <p:cNvPr id="5" name="Нижний колонтитул 4">
            <a:extLst>
              <a:ext uri="{FF2B5EF4-FFF2-40B4-BE49-F238E27FC236}">
                <a16:creationId xmlns="" xmlns:a16="http://schemas.microsoft.com/office/drawing/2014/main" id="{267C99D6-3432-4706-861A-8DC2944D1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 xmlns:a16="http://schemas.microsoft.com/office/drawing/2014/main" id="{531D266F-621D-44A1-93DD-6FD495842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37CF846D-CB40-47A8-B71D-894E72B2300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5.jpeg"/><Relationship Id="rId2" Type="http://schemas.openxmlformats.org/officeDocument/2006/relationships/image" Target="../media/image37.emf"/><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2.png"/><Relationship Id="rId7"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5.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e.mail.ru/compose/?mailto=mailto:info@shop.prosv.ru" TargetMode="External"/><Relationship Id="rId3" Type="http://schemas.openxmlformats.org/officeDocument/2006/relationships/hyperlink" Target="https://e.mail.ru/compose/?mailto=mailto:smm@uchlit.com" TargetMode="External"/><Relationship Id="rId7" Type="http://schemas.openxmlformats.org/officeDocument/2006/relationships/hyperlink" Target="https://shop.prosv.ru/" TargetMode="External"/><Relationship Id="rId2" Type="http://schemas.openxmlformats.org/officeDocument/2006/relationships/hyperlink" Target="https://e.mail.ru/compose/?mailto=mailto:EAnashkina@prosv.ru" TargetMode="External"/><Relationship Id="rId1" Type="http://schemas.openxmlformats.org/officeDocument/2006/relationships/slideLayout" Target="../slideLayouts/slideLayout2.xml"/><Relationship Id="rId6" Type="http://schemas.openxmlformats.org/officeDocument/2006/relationships/hyperlink" Target="https://e.mail.ru/compose/?mailto=mailto:GTrofimova@prosv.ru" TargetMode="External"/><Relationship Id="rId5" Type="http://schemas.openxmlformats.org/officeDocument/2006/relationships/hyperlink" Target="https://e.mail.ru/compose/?mailto=mailto:Akuznetsova@prosv.ru" TargetMode="External"/><Relationship Id="rId10" Type="http://schemas.openxmlformats.org/officeDocument/2006/relationships/image" Target="../media/image5.jpeg"/><Relationship Id="rId4" Type="http://schemas.openxmlformats.org/officeDocument/2006/relationships/hyperlink" Target="https://e.mail.ru/compose/?mailto=mailto:BorzunovaMA@uchlit.com" TargetMode="Externa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8FBF6"/>
            </a:gs>
            <a:gs pos="66000">
              <a:srgbClr val="BEDCAA"/>
            </a:gs>
            <a:gs pos="83000">
              <a:srgbClr val="BEDCAA"/>
            </a:gs>
            <a:gs pos="100000">
              <a:srgbClr val="D4E8C6"/>
            </a:gs>
          </a:gsLst>
          <a:lin ang="5400000" scaled="1"/>
        </a:gradFill>
        <a:effectLst/>
      </p:bgPr>
    </p:bg>
    <p:spTree>
      <p:nvGrpSpPr>
        <p:cNvPr id="1" name=""/>
        <p:cNvGrpSpPr/>
        <p:nvPr/>
      </p:nvGrpSpPr>
      <p:grpSpPr>
        <a:xfrm>
          <a:off x="0" y="0"/>
          <a:ext cx="0" cy="0"/>
          <a:chOff x="0" y="0"/>
          <a:chExt cx="0" cy="0"/>
        </a:xfrm>
      </p:grpSpPr>
      <p:pic>
        <p:nvPicPr>
          <p:cNvPr id="3074" name="Рисунок 6">
            <a:extLst>
              <a:ext uri="{FF2B5EF4-FFF2-40B4-BE49-F238E27FC236}">
                <a16:creationId xmlns="" xmlns:a16="http://schemas.microsoft.com/office/drawing/2014/main" id="{06252F99-543E-47C2-BD32-2BF9EE92255E}"/>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904538" y="376238"/>
            <a:ext cx="912812"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Объект 2">
            <a:extLst>
              <a:ext uri="{FF2B5EF4-FFF2-40B4-BE49-F238E27FC236}">
                <a16:creationId xmlns="" xmlns:a16="http://schemas.microsoft.com/office/drawing/2014/main" id="{61BE8AF9-02DF-4379-A429-68485AAEF073}"/>
              </a:ext>
            </a:extLst>
          </p:cNvPr>
          <p:cNvSpPr>
            <a:spLocks noGrp="1"/>
          </p:cNvSpPr>
          <p:nvPr>
            <p:ph idx="1"/>
          </p:nvPr>
        </p:nvSpPr>
        <p:spPr>
          <a:xfrm>
            <a:off x="1881188" y="1689100"/>
            <a:ext cx="8429625" cy="3948113"/>
          </a:xfrm>
        </p:spPr>
        <p:txBody>
          <a:bodyPr rtlCol="0">
            <a:normAutofit fontScale="92500" lnSpcReduction="10000"/>
          </a:bodyPr>
          <a:lstStyle/>
          <a:p>
            <a:pPr fontAlgn="auto">
              <a:spcAft>
                <a:spcPts val="0"/>
              </a:spcAft>
              <a:defRPr/>
            </a:pPr>
            <a:endParaRPr lang="ru-RU" dirty="0"/>
          </a:p>
          <a:p>
            <a:pPr fontAlgn="auto">
              <a:spcAft>
                <a:spcPts val="0"/>
              </a:spcAft>
              <a:defRPr/>
            </a:pPr>
            <a:endParaRPr lang="ru-RU" dirty="0"/>
          </a:p>
          <a:p>
            <a:pPr fontAlgn="auto">
              <a:spcAft>
                <a:spcPts val="0"/>
              </a:spcAft>
              <a:defRPr/>
            </a:pPr>
            <a:endParaRPr lang="ru-RU" dirty="0"/>
          </a:p>
          <a:p>
            <a:pPr fontAlgn="auto">
              <a:spcAft>
                <a:spcPts val="0"/>
              </a:spcAft>
              <a:defRPr/>
            </a:pPr>
            <a:endParaRPr lang="ru-RU" dirty="0"/>
          </a:p>
          <a:p>
            <a:pPr fontAlgn="auto">
              <a:spcAft>
                <a:spcPts val="0"/>
              </a:spcAft>
              <a:defRPr/>
            </a:pPr>
            <a:endParaRPr lang="ru-RU" dirty="0"/>
          </a:p>
          <a:p>
            <a:pPr marL="0" indent="0" fontAlgn="auto">
              <a:spcAft>
                <a:spcPts val="0"/>
              </a:spcAft>
              <a:buFont typeface="Arial" panose="020B0604020202020204" pitchFamily="34" charset="0"/>
              <a:buNone/>
              <a:defRPr/>
            </a:pPr>
            <a:endParaRPr lang="ru-RU" b="1" dirty="0"/>
          </a:p>
          <a:p>
            <a:pPr marL="0" indent="0" algn="ctr" fontAlgn="auto">
              <a:spcAft>
                <a:spcPts val="0"/>
              </a:spcAft>
              <a:buFont typeface="Arial" panose="020B0604020202020204" pitchFamily="34" charset="0"/>
              <a:buNone/>
              <a:defRPr/>
            </a:pPr>
            <a:r>
              <a:rPr lang="ru-RU" b="1" dirty="0"/>
              <a:t>Нарушевич Андрей Георгиевич</a:t>
            </a:r>
            <a:r>
              <a:rPr lang="ru-RU" dirty="0"/>
              <a:t>, </a:t>
            </a:r>
          </a:p>
          <a:p>
            <a:pPr marL="0" indent="0" algn="ctr" fontAlgn="auto">
              <a:spcAft>
                <a:spcPts val="0"/>
              </a:spcAft>
              <a:buFont typeface="Arial" panose="020B0604020202020204" pitchFamily="34" charset="0"/>
              <a:buNone/>
              <a:defRPr/>
            </a:pPr>
            <a:r>
              <a:rPr lang="ru-RU" dirty="0"/>
              <a:t>канд. </a:t>
            </a:r>
            <a:r>
              <a:rPr lang="ru-RU" dirty="0" err="1"/>
              <a:t>филол</a:t>
            </a:r>
            <a:r>
              <a:rPr lang="ru-RU" dirty="0"/>
              <a:t>. наук, доцент, заведующий кафедрой русского языка и литературы ТИ имени А.П. Чехова</a:t>
            </a:r>
          </a:p>
        </p:txBody>
      </p:sp>
      <p:sp>
        <p:nvSpPr>
          <p:cNvPr id="4" name="Прямоугольник 3">
            <a:extLst>
              <a:ext uri="{FF2B5EF4-FFF2-40B4-BE49-F238E27FC236}">
                <a16:creationId xmlns="" xmlns:a16="http://schemas.microsoft.com/office/drawing/2014/main" id="{4428E901-FF48-4FBB-AD9B-FF7ED26E0DCB}"/>
              </a:ext>
            </a:extLst>
          </p:cNvPr>
          <p:cNvSpPr/>
          <p:nvPr/>
        </p:nvSpPr>
        <p:spPr>
          <a:xfrm>
            <a:off x="1947863" y="1689100"/>
            <a:ext cx="8029575" cy="2854325"/>
          </a:xfrm>
          <a:prstGeom prst="rect">
            <a:avLst/>
          </a:prstGeom>
        </p:spPr>
        <p:txBody>
          <a:bodyPr>
            <a:spAutoFit/>
          </a:bodyPr>
          <a:lstStyle/>
          <a:p>
            <a:pPr algn="ctr" eaLnBrk="1" fontAlgn="auto" hangingPunct="1">
              <a:spcBef>
                <a:spcPts val="0"/>
              </a:spcBef>
              <a:spcAft>
                <a:spcPts val="0"/>
              </a:spcAft>
              <a:defRPr/>
            </a:pPr>
            <a:r>
              <a:rPr lang="ru-RU" sz="4000" b="1" dirty="0">
                <a:solidFill>
                  <a:srgbClr val="076150"/>
                </a:solidFill>
                <a:latin typeface="+mn-lt"/>
              </a:rPr>
              <a:t>Русский родной язык. 5-9 классы: программа курса и структура учебных пособий для учащихся</a:t>
            </a:r>
            <a:endParaRPr lang="ru-RU" sz="4000" b="1" dirty="0">
              <a:solidFill>
                <a:srgbClr val="076150"/>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endParaRPr lang="ru-RU" sz="2973" b="1" dirty="0">
              <a:solidFill>
                <a:srgbClr val="1F497D"/>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ru-RU" sz="2973" dirty="0">
                <a:solidFill>
                  <a:srgbClr val="1F497D"/>
                </a:solidFill>
                <a:latin typeface="Times New Roman" panose="02020603050405020304" pitchFamily="18" charset="0"/>
                <a:cs typeface="Times New Roman" panose="02020603050405020304" pitchFamily="18" charset="0"/>
              </a:rPr>
              <a:t> </a:t>
            </a:r>
            <a:endParaRPr lang="ru-RU" sz="2973" dirty="0">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 xmlns:a16="http://schemas.microsoft.com/office/drawing/2014/main" id="{63EB22D1-7B21-46D8-AE45-ECEC4354CA75}"/>
              </a:ext>
            </a:extLst>
          </p:cNvPr>
          <p:cNvSpPr/>
          <p:nvPr/>
        </p:nvSpPr>
        <p:spPr>
          <a:xfrm rot="10800000" flipV="1">
            <a:off x="1412875" y="5948363"/>
            <a:ext cx="9366250" cy="735012"/>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УМК  для Курса  русского родного языка в основной  школе</a:t>
            </a:r>
          </a:p>
        </p:txBody>
      </p:sp>
      <p:pic>
        <p:nvPicPr>
          <p:cNvPr id="3078" name="Рисунок 5">
            <a:extLst>
              <a:ext uri="{FF2B5EF4-FFF2-40B4-BE49-F238E27FC236}">
                <a16:creationId xmlns="" xmlns:a16="http://schemas.microsoft.com/office/drawing/2014/main" id="{25024551-0263-4C5B-88E4-43B66C12321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4650" y="303213"/>
            <a:ext cx="576263"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9843A67-D526-49C2-A6E9-3C2E583965C9}"/>
              </a:ext>
            </a:extLst>
          </p:cNvPr>
          <p:cNvSpPr>
            <a:spLocks noGrp="1"/>
          </p:cNvSpPr>
          <p:nvPr>
            <p:ph type="title"/>
          </p:nvPr>
        </p:nvSpPr>
        <p:spPr>
          <a:xfrm>
            <a:off x="1062038" y="279400"/>
            <a:ext cx="10291762" cy="627063"/>
          </a:xfrm>
        </p:spPr>
        <p:txBody>
          <a:bodyPr rtlCol="0">
            <a:normAutofit fontScale="90000"/>
          </a:bodyPr>
          <a:lstStyle/>
          <a:p>
            <a:pPr algn="ctr" fontAlgn="auto">
              <a:spcAft>
                <a:spcPts val="0"/>
              </a:spcAft>
              <a:defRPr/>
            </a:pPr>
            <a:r>
              <a:rPr lang="en-US" b="1" dirty="0">
                <a:solidFill>
                  <a:srgbClr val="076150"/>
                </a:solidFill>
              </a:rPr>
              <a:t>www.uchlit.com</a:t>
            </a:r>
            <a:endParaRPr lang="ru-RU" b="1" dirty="0">
              <a:solidFill>
                <a:srgbClr val="076150"/>
              </a:solidFill>
            </a:endParaRPr>
          </a:p>
        </p:txBody>
      </p:sp>
      <p:pic>
        <p:nvPicPr>
          <p:cNvPr id="13315" name="Объект 6">
            <a:extLst>
              <a:ext uri="{FF2B5EF4-FFF2-40B4-BE49-F238E27FC236}">
                <a16:creationId xmlns="" xmlns:a16="http://schemas.microsoft.com/office/drawing/2014/main" id="{BA739E0B-562D-4EFD-8293-5E2B2BBDE3C5}"/>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127125" y="862013"/>
            <a:ext cx="10161588" cy="5716587"/>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 xmlns:a16="http://schemas.microsoft.com/office/drawing/2014/main" id="{172D879C-D386-405E-AE5B-58E65B83614C}"/>
              </a:ext>
            </a:extLst>
          </p:cNvPr>
          <p:cNvSpPr>
            <a:spLocks noGrp="1" noChangeArrowheads="1"/>
          </p:cNvSpPr>
          <p:nvPr>
            <p:ph type="title"/>
          </p:nvPr>
        </p:nvSpPr>
        <p:spPr/>
        <p:txBody>
          <a:bodyPr/>
          <a:lstStyle/>
          <a:p>
            <a:pPr algn="ctr"/>
            <a:r>
              <a:rPr lang="ru-RU" altLang="ru-RU" sz="1600" b="1">
                <a:solidFill>
                  <a:srgbClr val="076150"/>
                </a:solidFill>
              </a:rPr>
              <a:t>Русский родной язык. 5 класс.</a:t>
            </a:r>
            <a:br>
              <a:rPr lang="ru-RU" altLang="ru-RU" sz="1600" b="1">
                <a:solidFill>
                  <a:srgbClr val="076150"/>
                </a:solidFill>
              </a:rPr>
            </a:br>
            <a:r>
              <a:rPr lang="ru-RU" altLang="ru-RU" sz="1600" b="1">
                <a:solidFill>
                  <a:srgbClr val="076150"/>
                </a:solidFill>
              </a:rPr>
              <a:t>Методическое пособие</a:t>
            </a:r>
            <a:r>
              <a:rPr lang="ru-RU" altLang="ru-RU" sz="1600" b="1"/>
              <a:t/>
            </a:r>
            <a:br>
              <a:rPr lang="ru-RU" altLang="ru-RU" sz="1600" b="1"/>
            </a:br>
            <a:r>
              <a:rPr lang="ru-RU" altLang="ru-RU" sz="1600"/>
              <a:t>Авторы: О. М. Александрова, О. В. Загоровская, Ю. Н. Гостева, И. Н. Добротина, А. Г. Нарушевич, И. П. Васильевых</a:t>
            </a:r>
            <a:br>
              <a:rPr lang="ru-RU" altLang="ru-RU" sz="1600"/>
            </a:br>
            <a:r>
              <a:rPr lang="ru-RU" altLang="ru-RU" sz="1600" b="1"/>
              <a:t>Вариант рабочей программы по русскому родному языку для 5-го класса с примерным тематическим планированием из методического пособия</a:t>
            </a:r>
            <a:endParaRPr lang="ru-RU" altLang="ru-RU" b="1"/>
          </a:p>
        </p:txBody>
      </p:sp>
      <p:pic>
        <p:nvPicPr>
          <p:cNvPr id="4" name="Объект 3">
            <a:extLst>
              <a:ext uri="{FF2B5EF4-FFF2-40B4-BE49-F238E27FC236}">
                <a16:creationId xmlns="" xmlns:a16="http://schemas.microsoft.com/office/drawing/2014/main" id="{E1AFC420-E9A8-4CBA-8793-96077F65CCCC}"/>
              </a:ext>
            </a:extLst>
          </p:cNvPr>
          <p:cNvPicPr>
            <a:picLocks noGrp="1" noChangeAspect="1"/>
          </p:cNvPicPr>
          <p:nvPr>
            <p:ph idx="1"/>
          </p:nvPr>
        </p:nvPicPr>
        <p:blipFill rotWithShape="1">
          <a:blip r:embed="rId2"/>
          <a:srcRect l="31867" t="3648" r="31465" b="5891"/>
          <a:stretch/>
        </p:blipFill>
        <p:spPr>
          <a:xfrm>
            <a:off x="838200" y="1997075"/>
            <a:ext cx="2836863" cy="4011613"/>
          </a:xfrm>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D6DF56CE-0303-4CF5-8876-BD9BCE20C3C3}"/>
              </a:ext>
            </a:extLst>
          </p:cNvPr>
          <p:cNvPicPr>
            <a:picLocks noChangeAspect="1"/>
          </p:cNvPicPr>
          <p:nvPr/>
        </p:nvPicPr>
        <p:blipFill rotWithShape="1">
          <a:blip r:embed="rId3"/>
          <a:srcRect l="31991" t="3656" r="31581" b="5614"/>
          <a:stretch/>
        </p:blipFill>
        <p:spPr>
          <a:xfrm>
            <a:off x="8215313" y="1997075"/>
            <a:ext cx="2978150" cy="4171950"/>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 xmlns:a16="http://schemas.microsoft.com/office/drawing/2014/main" id="{D86EE192-975F-44E8-A3F6-A22604069EDB}"/>
              </a:ext>
            </a:extLst>
          </p:cNvPr>
          <p:cNvPicPr>
            <a:picLocks noChangeAspect="1"/>
          </p:cNvPicPr>
          <p:nvPr/>
        </p:nvPicPr>
        <p:blipFill rotWithShape="1">
          <a:blip r:embed="rId4"/>
          <a:srcRect l="31760" t="3946" r="31888" b="4218"/>
          <a:stretch/>
        </p:blipFill>
        <p:spPr>
          <a:xfrm>
            <a:off x="4494213" y="1997075"/>
            <a:ext cx="2901950" cy="4122738"/>
          </a:xfrm>
          <a:prstGeom prst="rect">
            <a:avLst/>
          </a:prstGeom>
          <a:ln>
            <a:noFill/>
          </a:ln>
          <a:effectLst>
            <a:outerShdw blurRad="292100" dist="139700" dir="2700000" algn="tl" rotWithShape="0">
              <a:srgbClr val="333333">
                <a:alpha val="65000"/>
              </a:srgbClr>
            </a:outerShdw>
          </a:effectLst>
        </p:spPr>
      </p:pic>
      <p:pic>
        <p:nvPicPr>
          <p:cNvPr id="14342" name="Рисунок 6">
            <a:extLst>
              <a:ext uri="{FF2B5EF4-FFF2-40B4-BE49-F238E27FC236}">
                <a16:creationId xmlns="" xmlns:a16="http://schemas.microsoft.com/office/drawing/2014/main" id="{E742E087-5258-44C9-8941-8E980FFB9777}"/>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Рисунок 7">
            <a:extLst>
              <a:ext uri="{FF2B5EF4-FFF2-40B4-BE49-F238E27FC236}">
                <a16:creationId xmlns="" xmlns:a16="http://schemas.microsoft.com/office/drawing/2014/main" id="{342307AC-BA0D-4972-8AD8-CEF3633BFA6B}"/>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 xmlns:a16="http://schemas.microsoft.com/office/drawing/2014/main" id="{1D42320D-B963-4732-B3B2-CDD2BFF4E81F}"/>
              </a:ext>
            </a:extLst>
          </p:cNvPr>
          <p:cNvSpPr>
            <a:spLocks noGrp="1" noChangeArrowheads="1"/>
          </p:cNvSpPr>
          <p:nvPr>
            <p:ph type="title"/>
          </p:nvPr>
        </p:nvSpPr>
        <p:spPr/>
        <p:txBody>
          <a:bodyPr/>
          <a:lstStyle/>
          <a:p>
            <a:endParaRPr lang="ru-RU" altLang="ru-RU"/>
          </a:p>
        </p:txBody>
      </p:sp>
      <p:pic>
        <p:nvPicPr>
          <p:cNvPr id="15363" name="Объект 3">
            <a:extLst>
              <a:ext uri="{FF2B5EF4-FFF2-40B4-BE49-F238E27FC236}">
                <a16:creationId xmlns="" xmlns:a16="http://schemas.microsoft.com/office/drawing/2014/main" id="{6FED555D-AB56-4AEB-A3C8-10827500F1EA}"/>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666875" y="609600"/>
            <a:ext cx="8858250" cy="5495925"/>
          </a:xfrm>
        </p:spPr>
      </p:pic>
      <p:pic>
        <p:nvPicPr>
          <p:cNvPr id="15364" name="Рисунок 2">
            <a:extLst>
              <a:ext uri="{FF2B5EF4-FFF2-40B4-BE49-F238E27FC236}">
                <a16:creationId xmlns="" xmlns:a16="http://schemas.microsoft.com/office/drawing/2014/main" id="{96665906-05ED-4698-BFF6-94CAFF70229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693275" y="61913"/>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Рисунок 4">
            <a:extLst>
              <a:ext uri="{FF2B5EF4-FFF2-40B4-BE49-F238E27FC236}">
                <a16:creationId xmlns="" xmlns:a16="http://schemas.microsoft.com/office/drawing/2014/main" id="{15AA6A20-6CDC-429C-80F8-BEA0BA49435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 xmlns:a16="http://schemas.microsoft.com/office/drawing/2014/main" id="{F1432AFA-C68E-44ED-B54F-F7069576C62C}"/>
              </a:ext>
            </a:extLst>
          </p:cNvPr>
          <p:cNvSpPr>
            <a:spLocks noGrp="1" noChangeArrowheads="1"/>
          </p:cNvSpPr>
          <p:nvPr>
            <p:ph type="title"/>
          </p:nvPr>
        </p:nvSpPr>
        <p:spPr/>
        <p:txBody>
          <a:bodyPr/>
          <a:lstStyle/>
          <a:p>
            <a:endParaRPr lang="ru-RU" altLang="ru-RU"/>
          </a:p>
        </p:txBody>
      </p:sp>
      <p:pic>
        <p:nvPicPr>
          <p:cNvPr id="16387" name="Объект 3">
            <a:extLst>
              <a:ext uri="{FF2B5EF4-FFF2-40B4-BE49-F238E27FC236}">
                <a16:creationId xmlns="" xmlns:a16="http://schemas.microsoft.com/office/drawing/2014/main" id="{E53CF8F4-9BB3-4337-B696-6C5274D4437A}"/>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935163" y="268288"/>
            <a:ext cx="8321675" cy="6089650"/>
          </a:xfrm>
        </p:spPr>
      </p:pic>
      <p:pic>
        <p:nvPicPr>
          <p:cNvPr id="16388" name="Рисунок 2">
            <a:extLst>
              <a:ext uri="{FF2B5EF4-FFF2-40B4-BE49-F238E27FC236}">
                <a16:creationId xmlns="" xmlns:a16="http://schemas.microsoft.com/office/drawing/2014/main" id="{A02B109E-1C5B-4D4A-8C51-2D5474F9C11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45825" y="268288"/>
            <a:ext cx="61595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Рисунок 4">
            <a:extLst>
              <a:ext uri="{FF2B5EF4-FFF2-40B4-BE49-F238E27FC236}">
                <a16:creationId xmlns="" xmlns:a16="http://schemas.microsoft.com/office/drawing/2014/main" id="{FDB539CC-FBFC-411D-BD7C-0D5FED84DF2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7500" y="26828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a:extLst>
              <a:ext uri="{FF2B5EF4-FFF2-40B4-BE49-F238E27FC236}">
                <a16:creationId xmlns="" xmlns:a16="http://schemas.microsoft.com/office/drawing/2014/main" id="{6A0703B8-787D-4D85-AD59-6010AF3B5E8C}"/>
              </a:ext>
            </a:extLst>
          </p:cNvPr>
          <p:cNvSpPr/>
          <p:nvPr/>
        </p:nvSpPr>
        <p:spPr>
          <a:xfrm>
            <a:off x="5641975" y="115888"/>
            <a:ext cx="3465513" cy="264477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7" name="Прямоугольник 6">
            <a:extLst>
              <a:ext uri="{FF2B5EF4-FFF2-40B4-BE49-F238E27FC236}">
                <a16:creationId xmlns="" xmlns:a16="http://schemas.microsoft.com/office/drawing/2014/main" id="{40ABC9DB-CE5B-4A89-9C3E-466035DAF0B1}"/>
              </a:ext>
            </a:extLst>
          </p:cNvPr>
          <p:cNvSpPr/>
          <p:nvPr/>
        </p:nvSpPr>
        <p:spPr>
          <a:xfrm rot="10800000" flipV="1">
            <a:off x="1412875" y="6500813"/>
            <a:ext cx="7707313"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УМК  для Курса  русского родного языка в основной  школе</a:t>
            </a:r>
          </a:p>
        </p:txBody>
      </p:sp>
      <p:pic>
        <p:nvPicPr>
          <p:cNvPr id="17412" name="Рисунок 3">
            <a:extLst>
              <a:ext uri="{FF2B5EF4-FFF2-40B4-BE49-F238E27FC236}">
                <a16:creationId xmlns="" xmlns:a16="http://schemas.microsoft.com/office/drawing/2014/main" id="{2A34E831-20BC-4E32-810C-97A54FB8B8F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77438" y="115888"/>
            <a:ext cx="617537" cy="76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Заголовок 1">
            <a:extLst>
              <a:ext uri="{FF2B5EF4-FFF2-40B4-BE49-F238E27FC236}">
                <a16:creationId xmlns="" xmlns:a16="http://schemas.microsoft.com/office/drawing/2014/main" id="{1AC670B5-169D-46A0-876A-7960F6DB6FBF}"/>
              </a:ext>
            </a:extLst>
          </p:cNvPr>
          <p:cNvSpPr txBox="1">
            <a:spLocks/>
          </p:cNvSpPr>
          <p:nvPr/>
        </p:nvSpPr>
        <p:spPr>
          <a:xfrm>
            <a:off x="8677275" y="6524625"/>
            <a:ext cx="442913" cy="514350"/>
          </a:xfrm>
          <a:prstGeom prst="rect">
            <a:avLst/>
          </a:prstGeom>
        </p:spPr>
        <p:txBody>
          <a:bodyPr lIns="94611" tIns="47306" rIns="94611" bIns="4730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ru-RU" sz="1022" b="1" cap="all" dirty="0">
              <a:solidFill>
                <a:schemeClr val="bg1"/>
              </a:solidFill>
              <a:latin typeface="Century Gothic" panose="020B0502020202020204" pitchFamily="34" charset="0"/>
            </a:endParaRPr>
          </a:p>
        </p:txBody>
      </p:sp>
      <p:sp>
        <p:nvSpPr>
          <p:cNvPr id="9" name="Прямоугольник 8">
            <a:extLst>
              <a:ext uri="{FF2B5EF4-FFF2-40B4-BE49-F238E27FC236}">
                <a16:creationId xmlns="" xmlns:a16="http://schemas.microsoft.com/office/drawing/2014/main" id="{33AE4891-B991-4D84-B0E0-D91077124D56}"/>
              </a:ext>
            </a:extLst>
          </p:cNvPr>
          <p:cNvSpPr/>
          <p:nvPr/>
        </p:nvSpPr>
        <p:spPr>
          <a:xfrm>
            <a:off x="5654675" y="3357563"/>
            <a:ext cx="3540125" cy="2852737"/>
          </a:xfrm>
          <a:prstGeom prst="rect">
            <a:avLst/>
          </a:prstGeom>
        </p:spPr>
        <p:txBody>
          <a:bodyPr lIns="0" tIns="0" rIns="0" bIns="0">
            <a:spAutoFit/>
          </a:bodyPr>
          <a:lstStyle/>
          <a:p>
            <a:pPr eaLnBrk="1" fontAlgn="auto" hangingPunct="1">
              <a:lnSpc>
                <a:spcPts val="1551"/>
              </a:lnSpc>
              <a:spcBef>
                <a:spcPts val="0"/>
              </a:spcBef>
              <a:spcAft>
                <a:spcPts val="0"/>
              </a:spcAft>
              <a:defRPr/>
            </a:pPr>
            <a:r>
              <a:rPr lang="ru-RU" sz="1115" dirty="0">
                <a:latin typeface="Myriad Pro" pitchFamily="34" charset="0"/>
              </a:rPr>
              <a:t>Учебники  для 5</a:t>
            </a:r>
            <a:r>
              <a:rPr lang="en-US" sz="1115" dirty="0">
                <a:latin typeface="Myriad Pro" pitchFamily="34" charset="0"/>
              </a:rPr>
              <a:t>–</a:t>
            </a:r>
            <a:r>
              <a:rPr lang="ru-RU" sz="1115" dirty="0">
                <a:latin typeface="Myriad Pro" pitchFamily="34" charset="0"/>
              </a:rPr>
              <a:t>9  классов созданы </a:t>
            </a:r>
            <a:r>
              <a:rPr lang="en-US" sz="1115" dirty="0">
                <a:latin typeface="Myriad Pro" pitchFamily="34" charset="0"/>
              </a:rPr>
              <a:t/>
            </a:r>
            <a:br>
              <a:rPr lang="en-US" sz="1115" dirty="0">
                <a:latin typeface="Myriad Pro" pitchFamily="34" charset="0"/>
              </a:rPr>
            </a:br>
            <a:r>
              <a:rPr lang="ru-RU" sz="1115" dirty="0">
                <a:latin typeface="Myriad Pro" pitchFamily="34" charset="0"/>
              </a:rPr>
              <a:t>в соответствии с проектом </a:t>
            </a:r>
            <a:r>
              <a:rPr lang="en-US" sz="1115" dirty="0">
                <a:latin typeface="Myriad Pro" pitchFamily="34" charset="0"/>
              </a:rPr>
              <a:t> </a:t>
            </a:r>
            <a:r>
              <a:rPr lang="ru-RU" sz="1115" dirty="0">
                <a:latin typeface="Myriad Pro" pitchFamily="34" charset="0"/>
              </a:rPr>
              <a:t>Примерной рабочей программы по учебному предмету «Русский родной язык» для образовательных организаций, реализующих программы основного общего образования, и</a:t>
            </a:r>
            <a:r>
              <a:rPr lang="en-US" sz="1115" dirty="0">
                <a:latin typeface="Myriad Pro" pitchFamily="34" charset="0"/>
              </a:rPr>
              <a:t> </a:t>
            </a:r>
            <a:r>
              <a:rPr lang="ru-RU" sz="1115" dirty="0">
                <a:latin typeface="Myriad Pro" pitchFamily="34" charset="0"/>
              </a:rPr>
              <a:t>предназначены для  сопровождения и поддержки основного курса русского языка, обязательного  для изучения во всех школах Российской Федерации.</a:t>
            </a:r>
          </a:p>
          <a:p>
            <a:pPr eaLnBrk="1" fontAlgn="auto" hangingPunct="1">
              <a:lnSpc>
                <a:spcPts val="1551"/>
              </a:lnSpc>
              <a:spcBef>
                <a:spcPts val="0"/>
              </a:spcBef>
              <a:spcAft>
                <a:spcPts val="0"/>
              </a:spcAft>
              <a:defRPr/>
            </a:pPr>
            <a:endParaRPr lang="en-US" sz="1115" dirty="0">
              <a:latin typeface="Myriad Pro" pitchFamily="34" charset="0"/>
            </a:endParaRPr>
          </a:p>
          <a:p>
            <a:pPr eaLnBrk="1" fontAlgn="auto" hangingPunct="1">
              <a:lnSpc>
                <a:spcPts val="1551"/>
              </a:lnSpc>
              <a:spcBef>
                <a:spcPts val="0"/>
              </a:spcBef>
              <a:spcAft>
                <a:spcPts val="0"/>
              </a:spcAft>
              <a:defRPr/>
            </a:pPr>
            <a:r>
              <a:rPr lang="ru-RU" sz="1115" dirty="0">
                <a:latin typeface="Myriad Pro" pitchFamily="34" charset="0"/>
              </a:rPr>
              <a:t>Работа по учебникам поможет ученику понять, насколько важно  изучение родного языка  для постижения культуры своего народа.</a:t>
            </a:r>
            <a:endParaRPr lang="en-US" sz="1115" dirty="0">
              <a:latin typeface="Myriad Pro" pitchFamily="34" charset="0"/>
            </a:endParaRPr>
          </a:p>
          <a:p>
            <a:pPr eaLnBrk="1" fontAlgn="auto" hangingPunct="1">
              <a:lnSpc>
                <a:spcPts val="1551"/>
              </a:lnSpc>
              <a:spcBef>
                <a:spcPts val="0"/>
              </a:spcBef>
              <a:spcAft>
                <a:spcPts val="0"/>
              </a:spcAft>
              <a:defRPr/>
            </a:pPr>
            <a:endParaRPr lang="ru-RU" sz="1115" dirty="0">
              <a:latin typeface="Myriad Pro" pitchFamily="34" charset="0"/>
            </a:endParaRPr>
          </a:p>
        </p:txBody>
      </p:sp>
      <p:sp>
        <p:nvSpPr>
          <p:cNvPr id="13" name="Заголовок 1">
            <a:extLst>
              <a:ext uri="{FF2B5EF4-FFF2-40B4-BE49-F238E27FC236}">
                <a16:creationId xmlns="" xmlns:a16="http://schemas.microsoft.com/office/drawing/2014/main" id="{B0DC89E6-25F1-4E17-ABB9-7D85E57F1FA4}"/>
              </a:ext>
            </a:extLst>
          </p:cNvPr>
          <p:cNvSpPr txBox="1">
            <a:spLocks/>
          </p:cNvSpPr>
          <p:nvPr/>
        </p:nvSpPr>
        <p:spPr>
          <a:xfrm>
            <a:off x="1793875" y="260350"/>
            <a:ext cx="3268663" cy="457200"/>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487" b="1" cap="all" dirty="0">
                <a:solidFill>
                  <a:srgbClr val="09A789"/>
                </a:solidFill>
                <a:latin typeface="Myriad Pro" pitchFamily="34" charset="0"/>
              </a:rPr>
              <a:t>УМК для 5–9 классов</a:t>
            </a:r>
          </a:p>
          <a:p>
            <a:pPr algn="l" fontAlgn="auto">
              <a:spcAft>
                <a:spcPts val="0"/>
              </a:spcAft>
              <a:defRPr/>
            </a:pPr>
            <a:r>
              <a:rPr lang="ru-RU" sz="1487" b="1" cap="all" dirty="0">
                <a:latin typeface="Myriad Pro" pitchFamily="34" charset="0"/>
              </a:rPr>
              <a:t>русский родной язык</a:t>
            </a:r>
          </a:p>
        </p:txBody>
      </p:sp>
      <p:sp>
        <p:nvSpPr>
          <p:cNvPr id="24" name="Заголовок 1">
            <a:extLst>
              <a:ext uri="{FF2B5EF4-FFF2-40B4-BE49-F238E27FC236}">
                <a16:creationId xmlns="" xmlns:a16="http://schemas.microsoft.com/office/drawing/2014/main" id="{9FBFF163-745B-4B91-B88D-284D6B40F9FB}"/>
              </a:ext>
            </a:extLst>
          </p:cNvPr>
          <p:cNvSpPr txBox="1">
            <a:spLocks/>
          </p:cNvSpPr>
          <p:nvPr/>
        </p:nvSpPr>
        <p:spPr>
          <a:xfrm>
            <a:off x="5838825" y="260350"/>
            <a:ext cx="3268663" cy="2746375"/>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487" b="1" cap="all" dirty="0">
                <a:latin typeface="Myriad Pro" pitchFamily="34" charset="0"/>
              </a:rPr>
              <a:t>Авторский коллектив:</a:t>
            </a:r>
          </a:p>
          <a:p>
            <a:pPr algn="l" fontAlgn="auto">
              <a:spcAft>
                <a:spcPts val="0"/>
              </a:spcAft>
              <a:defRPr/>
            </a:pPr>
            <a:endParaRPr lang="ru-RU" sz="1487" cap="all" dirty="0">
              <a:latin typeface="Myriad Pro" pitchFamily="34" charset="0"/>
            </a:endParaRPr>
          </a:p>
          <a:p>
            <a:pPr algn="l" fontAlgn="auto">
              <a:spcAft>
                <a:spcPts val="0"/>
              </a:spcAft>
              <a:defRPr/>
            </a:pPr>
            <a:r>
              <a:rPr lang="ru-RU" sz="1487" cap="all" dirty="0">
                <a:latin typeface="Myriad Pro" pitchFamily="34" charset="0"/>
              </a:rPr>
              <a:t>Александрова О. М.</a:t>
            </a:r>
          </a:p>
          <a:p>
            <a:pPr algn="l" fontAlgn="auto">
              <a:spcAft>
                <a:spcPts val="0"/>
              </a:spcAft>
              <a:defRPr/>
            </a:pPr>
            <a:r>
              <a:rPr lang="ru-RU" sz="1487" cap="all" dirty="0">
                <a:latin typeface="Myriad Pro" pitchFamily="34" charset="0"/>
              </a:rPr>
              <a:t>ЗАГОРОВСКАЯ О.В.</a:t>
            </a:r>
          </a:p>
          <a:p>
            <a:pPr algn="l" fontAlgn="auto">
              <a:spcAft>
                <a:spcPts val="0"/>
              </a:spcAft>
              <a:defRPr/>
            </a:pPr>
            <a:r>
              <a:rPr lang="ru-RU" sz="1487" cap="all" dirty="0">
                <a:latin typeface="Myriad Pro" pitchFamily="34" charset="0"/>
              </a:rPr>
              <a:t>Богданов С. И.</a:t>
            </a:r>
          </a:p>
          <a:p>
            <a:pPr algn="l" fontAlgn="auto">
              <a:spcAft>
                <a:spcPts val="0"/>
              </a:spcAft>
              <a:defRPr/>
            </a:pPr>
            <a:r>
              <a:rPr lang="ru-RU" sz="1487" cap="all" dirty="0">
                <a:latin typeface="Myriad Pro" pitchFamily="34" charset="0"/>
              </a:rPr>
              <a:t>ВЕРБИЦКАЯ Л.А.</a:t>
            </a:r>
          </a:p>
          <a:p>
            <a:pPr algn="l" fontAlgn="auto">
              <a:spcAft>
                <a:spcPts val="0"/>
              </a:spcAft>
              <a:defRPr/>
            </a:pPr>
            <a:r>
              <a:rPr lang="ru-RU" sz="1487" cap="all" dirty="0">
                <a:latin typeface="Myriad Pro" pitchFamily="34" charset="0"/>
              </a:rPr>
              <a:t>ГОСТЕВА Ю.Н.</a:t>
            </a:r>
          </a:p>
          <a:p>
            <a:pPr algn="l" fontAlgn="auto">
              <a:spcAft>
                <a:spcPts val="0"/>
              </a:spcAft>
              <a:defRPr/>
            </a:pPr>
            <a:r>
              <a:rPr lang="ru-RU" sz="1487" cap="all" dirty="0">
                <a:latin typeface="Myriad Pro" pitchFamily="34" charset="0"/>
              </a:rPr>
              <a:t>ДОБРОТИНА И.Н.</a:t>
            </a:r>
          </a:p>
          <a:p>
            <a:pPr algn="l" fontAlgn="auto">
              <a:spcAft>
                <a:spcPts val="0"/>
              </a:spcAft>
              <a:defRPr/>
            </a:pPr>
            <a:r>
              <a:rPr lang="ru-RU" sz="1487" cap="all" dirty="0">
                <a:latin typeface="Myriad Pro" pitchFamily="34" charset="0"/>
              </a:rPr>
              <a:t>НАРУШЕВИЧ А.Г.</a:t>
            </a:r>
          </a:p>
          <a:p>
            <a:pPr algn="l" fontAlgn="auto">
              <a:spcAft>
                <a:spcPts val="0"/>
              </a:spcAft>
              <a:defRPr/>
            </a:pPr>
            <a:r>
              <a:rPr lang="ru-RU" sz="1487" cap="all" dirty="0">
                <a:latin typeface="Myriad Pro" pitchFamily="34" charset="0"/>
              </a:rPr>
              <a:t>КАЗАКОВА Е.И.</a:t>
            </a:r>
          </a:p>
          <a:p>
            <a:pPr algn="l" fontAlgn="auto">
              <a:spcAft>
                <a:spcPts val="0"/>
              </a:spcAft>
              <a:defRPr/>
            </a:pPr>
            <a:r>
              <a:rPr lang="ru-RU" sz="1487" cap="all" dirty="0">
                <a:latin typeface="Myriad Pro" pitchFamily="34" charset="0"/>
              </a:rPr>
              <a:t>ВАСИЛЬЕВЫХ И.П.</a:t>
            </a:r>
          </a:p>
          <a:p>
            <a:pPr algn="l" fontAlgn="auto">
              <a:spcAft>
                <a:spcPts val="0"/>
              </a:spcAft>
              <a:defRPr/>
            </a:pPr>
            <a:endParaRPr lang="ru-RU" sz="1487" cap="all" dirty="0">
              <a:latin typeface="Myriad Pro" pitchFamily="34" charset="0"/>
            </a:endParaRPr>
          </a:p>
        </p:txBody>
      </p:sp>
      <p:pic>
        <p:nvPicPr>
          <p:cNvPr id="17417" name="Рисунок 1">
            <a:extLst>
              <a:ext uri="{FF2B5EF4-FFF2-40B4-BE49-F238E27FC236}">
                <a16:creationId xmlns="" xmlns:a16="http://schemas.microsoft.com/office/drawing/2014/main" id="{A023F747-4069-4C8F-B65C-0B7FA585B5C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00213" y="822325"/>
            <a:ext cx="1246187"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Рисунок 2">
            <a:extLst>
              <a:ext uri="{FF2B5EF4-FFF2-40B4-BE49-F238E27FC236}">
                <a16:creationId xmlns="" xmlns:a16="http://schemas.microsoft.com/office/drawing/2014/main" id="{4C698F72-0B73-4E99-B814-F95F6511A77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78200" y="822325"/>
            <a:ext cx="1216025"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Рисунок 4">
            <a:extLst>
              <a:ext uri="{FF2B5EF4-FFF2-40B4-BE49-F238E27FC236}">
                <a16:creationId xmlns="" xmlns:a16="http://schemas.microsoft.com/office/drawing/2014/main" id="{745F6DF0-F08F-4CB2-8C17-C8711B208E17}"/>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684338" y="2760663"/>
            <a:ext cx="1198562" cy="155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Рисунок 5">
            <a:extLst>
              <a:ext uri="{FF2B5EF4-FFF2-40B4-BE49-F238E27FC236}">
                <a16:creationId xmlns="" xmlns:a16="http://schemas.microsoft.com/office/drawing/2014/main" id="{D89549D2-79CC-437C-B889-6E88DA80A91F}"/>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378200" y="2794000"/>
            <a:ext cx="1211263" cy="157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Рисунок 9">
            <a:extLst>
              <a:ext uri="{FF2B5EF4-FFF2-40B4-BE49-F238E27FC236}">
                <a16:creationId xmlns="" xmlns:a16="http://schemas.microsoft.com/office/drawing/2014/main" id="{5F86CDBF-E570-4354-9336-A06BB0B8FD70}"/>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398713" y="4429125"/>
            <a:ext cx="1565275" cy="2036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Рисунок 13">
            <a:extLst>
              <a:ext uri="{FF2B5EF4-FFF2-40B4-BE49-F238E27FC236}">
                <a16:creationId xmlns="" xmlns:a16="http://schemas.microsoft.com/office/drawing/2014/main" id="{CEBC8B56-2CF4-4FA0-84D7-84A1EAB6CD56}"/>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Рисунок 1">
            <a:extLst>
              <a:ext uri="{FF2B5EF4-FFF2-40B4-BE49-F238E27FC236}">
                <a16:creationId xmlns="" xmlns:a16="http://schemas.microsoft.com/office/drawing/2014/main" id="{00212364-DEC6-48CB-91C5-50A9B8E8D31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84338" y="822325"/>
            <a:ext cx="1246187"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68DC4C9-2342-4F9A-9A7A-16C4E0321B0E}"/>
              </a:ext>
            </a:extLst>
          </p:cNvPr>
          <p:cNvSpPr>
            <a:spLocks noGrp="1"/>
          </p:cNvSpPr>
          <p:nvPr>
            <p:ph type="title"/>
          </p:nvPr>
        </p:nvSpPr>
        <p:spPr>
          <a:xfrm>
            <a:off x="1881188" y="274638"/>
            <a:ext cx="8429625" cy="544512"/>
          </a:xfrm>
        </p:spPr>
        <p:txBody>
          <a:bodyPr rtlCol="0">
            <a:normAutofit fontScale="90000"/>
          </a:bodyPr>
          <a:lstStyle/>
          <a:p>
            <a:pPr fontAlgn="auto">
              <a:spcAft>
                <a:spcPts val="0"/>
              </a:spcAft>
              <a:defRPr/>
            </a:pPr>
            <a:endParaRPr lang="ru-RU" dirty="0"/>
          </a:p>
        </p:txBody>
      </p:sp>
      <p:pic>
        <p:nvPicPr>
          <p:cNvPr id="18435" name="Объект 3">
            <a:extLst>
              <a:ext uri="{FF2B5EF4-FFF2-40B4-BE49-F238E27FC236}">
                <a16:creationId xmlns="" xmlns:a16="http://schemas.microsoft.com/office/drawing/2014/main" id="{DAD964E4-9434-48E4-9D2E-085ADA6B467C}"/>
              </a:ext>
            </a:extLst>
          </p:cNvPr>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374650" y="1325563"/>
            <a:ext cx="3013075" cy="3916362"/>
          </a:xfrm>
        </p:spPr>
      </p:pic>
      <p:sp>
        <p:nvSpPr>
          <p:cNvPr id="6" name="Прямоугольник 5">
            <a:extLst>
              <a:ext uri="{FF2B5EF4-FFF2-40B4-BE49-F238E27FC236}">
                <a16:creationId xmlns="" xmlns:a16="http://schemas.microsoft.com/office/drawing/2014/main" id="{D0315727-B5BD-4B08-9025-5241FDBAC7C4}"/>
              </a:ext>
            </a:extLst>
          </p:cNvPr>
          <p:cNvSpPr/>
          <p:nvPr/>
        </p:nvSpPr>
        <p:spPr>
          <a:xfrm>
            <a:off x="3863975" y="804863"/>
            <a:ext cx="6773863" cy="4983162"/>
          </a:xfrm>
          <a:prstGeom prst="rect">
            <a:avLst/>
          </a:prstGeom>
        </p:spPr>
        <p:txBody>
          <a:bodyPr>
            <a:spAutoFit/>
          </a:bodyPr>
          <a:lstStyle/>
          <a:p>
            <a:pPr algn="just" eaLnBrk="1" fontAlgn="auto" hangingPunct="1">
              <a:spcBef>
                <a:spcPts val="0"/>
              </a:spcBef>
              <a:spcAft>
                <a:spcPts val="0"/>
              </a:spcAft>
              <a:defRPr/>
            </a:pPr>
            <a:r>
              <a:rPr lang="ru-RU" sz="1673" dirty="0">
                <a:latin typeface="+mn-lt"/>
              </a:rPr>
              <a:t>Учебное пособие для 5-го класса создано в соответствии с Примерной программой по  учебному предмету «Русский родной язык» и </a:t>
            </a:r>
            <a:r>
              <a:rPr lang="ru-RU" sz="1673" b="1" dirty="0" smtClean="0">
                <a:latin typeface="+mn-lt"/>
              </a:rPr>
              <a:t>предназначено </a:t>
            </a:r>
            <a:r>
              <a:rPr lang="ru-RU" sz="1673" b="1" dirty="0">
                <a:latin typeface="+mn-lt"/>
              </a:rPr>
              <a:t>для сопровождения и поддержки основного курса русского языка</a:t>
            </a:r>
            <a:r>
              <a:rPr lang="ru-RU" sz="1673" dirty="0">
                <a:latin typeface="+mn-lt"/>
              </a:rPr>
              <a:t>, обязательного для изучения во всех школах Российской Федерации. Согласно Примерной программе, </a:t>
            </a:r>
            <a:r>
              <a:rPr lang="ru-RU" sz="1673" b="1" dirty="0">
                <a:latin typeface="+mn-lt"/>
              </a:rPr>
              <a:t>курс русского родного языка в 5 классе рассчитан на 70 часов учебной нагрузки</a:t>
            </a:r>
            <a:r>
              <a:rPr lang="ru-RU" sz="1673" dirty="0">
                <a:latin typeface="+mn-lt"/>
              </a:rPr>
              <a:t>. </a:t>
            </a:r>
          </a:p>
          <a:p>
            <a:pPr algn="just" eaLnBrk="1" fontAlgn="auto" hangingPunct="1">
              <a:spcBef>
                <a:spcPts val="0"/>
              </a:spcBef>
              <a:spcAft>
                <a:spcPts val="0"/>
              </a:spcAft>
              <a:defRPr/>
            </a:pPr>
            <a:r>
              <a:rPr lang="ru-RU" sz="1673" dirty="0">
                <a:latin typeface="+mn-lt"/>
              </a:rPr>
              <a:t>Содержание учебного пособия </a:t>
            </a:r>
            <a:r>
              <a:rPr lang="ru-RU" sz="1673" b="1" dirty="0">
                <a:latin typeface="+mn-lt"/>
              </a:rPr>
              <a:t>ориентировано на воспитание патриотизма и уважения к русскому языку как основе русской культуры и литературы.</a:t>
            </a:r>
          </a:p>
          <a:p>
            <a:pPr algn="just" eaLnBrk="1" fontAlgn="auto" hangingPunct="1">
              <a:spcBef>
                <a:spcPts val="0"/>
              </a:spcBef>
              <a:spcAft>
                <a:spcPts val="0"/>
              </a:spcAft>
              <a:defRPr/>
            </a:pPr>
            <a:r>
              <a:rPr lang="ru-RU" sz="1673" b="1" dirty="0">
                <a:latin typeface="+mn-lt"/>
              </a:rPr>
              <a:t> </a:t>
            </a:r>
            <a:r>
              <a:rPr lang="ru-RU" sz="1673" dirty="0">
                <a:latin typeface="+mn-lt"/>
              </a:rPr>
              <a:t>Работа с учебным пособием позволит </a:t>
            </a:r>
            <a:r>
              <a:rPr lang="ru-RU" sz="1673" b="1" dirty="0">
                <a:latin typeface="+mn-lt"/>
              </a:rPr>
              <a:t>расширить представления учащихся об отражении в русском языке истории, материальной и духовной культуры русского народа, о русской языковой картине мира, о закономерностях и основных тенденциях развития русского языка</a:t>
            </a:r>
            <a:r>
              <a:rPr lang="ru-RU" sz="1673" dirty="0">
                <a:latin typeface="+mn-lt"/>
              </a:rPr>
              <a:t>. </a:t>
            </a:r>
          </a:p>
          <a:p>
            <a:pPr algn="just" eaLnBrk="1" fontAlgn="auto" hangingPunct="1">
              <a:spcBef>
                <a:spcPts val="0"/>
              </a:spcBef>
              <a:spcAft>
                <a:spcPts val="0"/>
              </a:spcAft>
              <a:defRPr/>
            </a:pPr>
            <a:r>
              <a:rPr lang="ru-RU" sz="1673" b="1" dirty="0">
                <a:latin typeface="+mn-lt"/>
              </a:rPr>
              <a:t>Особое внимание уделяется вопросам формирования речевой культуры учащихся в современной языковой ситуации</a:t>
            </a:r>
            <a:r>
              <a:rPr lang="ru-RU" sz="1673" dirty="0">
                <a:latin typeface="+mn-lt"/>
              </a:rPr>
              <a:t>, в том числе связанных с коммуникацией в интернет-пространстве. Соответствует федеральному государственному образовательному стандарту основного общего образования.</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a:extLst>
              <a:ext uri="{FF2B5EF4-FFF2-40B4-BE49-F238E27FC236}">
                <a16:creationId xmlns="" xmlns:a16="http://schemas.microsoft.com/office/drawing/2014/main" id="{AF697035-4A2F-4FED-A632-B9A7B6FC679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06925" y="920750"/>
            <a:ext cx="2112963" cy="26797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3" name="Picture 2" descr="\\arkansas.msk.prosv.ru\From red\презентации\Обложки Русский родной язык\RR_YZIK _5.jpg">
            <a:extLst>
              <a:ext uri="{FF2B5EF4-FFF2-40B4-BE49-F238E27FC236}">
                <a16:creationId xmlns="" xmlns:a16="http://schemas.microsoft.com/office/drawing/2014/main" id="{14F44923-1C03-4FAA-BE8F-15821446C63C}"/>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46225" y="908050"/>
            <a:ext cx="2936875" cy="3749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4" name="Рисунок 3">
            <a:extLst>
              <a:ext uri="{FF2B5EF4-FFF2-40B4-BE49-F238E27FC236}">
                <a16:creationId xmlns="" xmlns:a16="http://schemas.microsoft.com/office/drawing/2014/main" id="{C025F1CD-FE76-4C06-8C25-5A0BD276D7AA}"/>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277475" y="260350"/>
            <a:ext cx="736600" cy="90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Заголовок 1">
            <a:extLst>
              <a:ext uri="{FF2B5EF4-FFF2-40B4-BE49-F238E27FC236}">
                <a16:creationId xmlns="" xmlns:a16="http://schemas.microsoft.com/office/drawing/2014/main" id="{7F2C424C-C8AE-44AC-AB0E-730D8C35DBA8}"/>
              </a:ext>
            </a:extLst>
          </p:cNvPr>
          <p:cNvSpPr txBox="1">
            <a:spLocks/>
          </p:cNvSpPr>
          <p:nvPr/>
        </p:nvSpPr>
        <p:spPr>
          <a:xfrm>
            <a:off x="8677275" y="6524625"/>
            <a:ext cx="442913" cy="514350"/>
          </a:xfrm>
          <a:prstGeom prst="rect">
            <a:avLst/>
          </a:prstGeom>
        </p:spPr>
        <p:txBody>
          <a:bodyPr lIns="94611" tIns="47306" rIns="94611" bIns="4730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022" b="1" cap="all" dirty="0">
                <a:solidFill>
                  <a:schemeClr val="bg1"/>
                </a:solidFill>
                <a:latin typeface="Century Gothic" panose="020B0502020202020204" pitchFamily="34" charset="0"/>
              </a:rPr>
              <a:t>14</a:t>
            </a:r>
          </a:p>
        </p:txBody>
      </p:sp>
      <p:sp>
        <p:nvSpPr>
          <p:cNvPr id="12" name="Прямоугольник 11">
            <a:extLst>
              <a:ext uri="{FF2B5EF4-FFF2-40B4-BE49-F238E27FC236}">
                <a16:creationId xmlns="" xmlns:a16="http://schemas.microsoft.com/office/drawing/2014/main" id="{F6EE7A8D-D0D3-45DF-A609-E137C564AFC7}"/>
              </a:ext>
            </a:extLst>
          </p:cNvPr>
          <p:cNvSpPr/>
          <p:nvPr/>
        </p:nvSpPr>
        <p:spPr>
          <a:xfrm>
            <a:off x="6924675" y="558800"/>
            <a:ext cx="2959100" cy="444817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sp>
        <p:nvSpPr>
          <p:cNvPr id="14" name="Прямоугольник 13">
            <a:extLst>
              <a:ext uri="{FF2B5EF4-FFF2-40B4-BE49-F238E27FC236}">
                <a16:creationId xmlns="" xmlns:a16="http://schemas.microsoft.com/office/drawing/2014/main" id="{2E00562A-AA01-4D82-8B88-DB79232697E1}"/>
              </a:ext>
            </a:extLst>
          </p:cNvPr>
          <p:cNvSpPr/>
          <p:nvPr/>
        </p:nvSpPr>
        <p:spPr>
          <a:xfrm>
            <a:off x="7032625" y="752475"/>
            <a:ext cx="2743200" cy="3989388"/>
          </a:xfrm>
          <a:prstGeom prst="rect">
            <a:avLst/>
          </a:prstGeom>
        </p:spPr>
        <p:txBody>
          <a:bodyPr lIns="0" tIns="0" rIns="0" bIns="0">
            <a:spAutoFit/>
          </a:bodyPr>
          <a:lstStyle/>
          <a:p>
            <a:pPr marL="186235" indent="-186235" eaLnBrk="1" fontAlgn="auto" hangingPunct="1">
              <a:lnSpc>
                <a:spcPts val="1449"/>
              </a:lnSpc>
              <a:spcBef>
                <a:spcPts val="621"/>
              </a:spcBef>
              <a:spcAft>
                <a:spcPts val="0"/>
              </a:spcAft>
              <a:buClr>
                <a:srgbClr val="045C47"/>
              </a:buClr>
              <a:buFont typeface="Wingdings" panose="05000000000000000000" pitchFamily="2" charset="2"/>
              <a:buChar char="§"/>
              <a:defRPr/>
            </a:pPr>
            <a:r>
              <a:rPr lang="ru-RU" sz="1115" dirty="0">
                <a:latin typeface="Myriad Pro" pitchFamily="34" charset="0"/>
              </a:rPr>
              <a:t>Содержание ориентировано на воспитание   патриотизма и уважения к русскому языку как основе русской культуры и  литературы.</a:t>
            </a:r>
            <a:endParaRPr lang="en-US" sz="1115" dirty="0">
              <a:latin typeface="Myriad Pro" pitchFamily="34" charset="0"/>
            </a:endParaRPr>
          </a:p>
          <a:p>
            <a:pPr marL="186235" indent="-186235" eaLnBrk="1" fontAlgn="auto" hangingPunct="1">
              <a:lnSpc>
                <a:spcPts val="1449"/>
              </a:lnSpc>
              <a:spcBef>
                <a:spcPts val="621"/>
              </a:spcBef>
              <a:spcAft>
                <a:spcPts val="0"/>
              </a:spcAft>
              <a:buClr>
                <a:srgbClr val="045C47"/>
              </a:buClr>
              <a:buFont typeface="Wingdings" panose="05000000000000000000" pitchFamily="2" charset="2"/>
              <a:buChar char="§"/>
              <a:defRPr/>
            </a:pPr>
            <a:r>
              <a:rPr lang="ru-RU" sz="1115" dirty="0">
                <a:latin typeface="Myriad Pro" pitchFamily="34" charset="0"/>
              </a:rPr>
              <a:t>Работа с теоретическими  материалами, практическими и проектными заданиями позволят расширить представления учащихся об отражении в русском языке  истории, материальной и духовной культуры русского народа, </a:t>
            </a:r>
            <a:br>
              <a:rPr lang="ru-RU" sz="1115" dirty="0">
                <a:latin typeface="Myriad Pro" pitchFamily="34" charset="0"/>
              </a:rPr>
            </a:br>
            <a:r>
              <a:rPr lang="ru-RU" sz="1115" dirty="0">
                <a:latin typeface="Myriad Pro" pitchFamily="34" charset="0"/>
              </a:rPr>
              <a:t>о русской языковой картине мира.</a:t>
            </a:r>
          </a:p>
          <a:p>
            <a:pPr marL="186235" indent="-186235" eaLnBrk="1" fontAlgn="auto" hangingPunct="1">
              <a:lnSpc>
                <a:spcPts val="1449"/>
              </a:lnSpc>
              <a:spcBef>
                <a:spcPts val="621"/>
              </a:spcBef>
              <a:spcAft>
                <a:spcPts val="0"/>
              </a:spcAft>
              <a:buClr>
                <a:srgbClr val="045C47"/>
              </a:buClr>
              <a:buFont typeface="Wingdings" panose="05000000000000000000" pitchFamily="2" charset="2"/>
              <a:buChar char="§"/>
              <a:defRPr/>
            </a:pPr>
            <a:r>
              <a:rPr lang="en-US" sz="1115" dirty="0">
                <a:latin typeface="Myriad Pro" pitchFamily="34" charset="0"/>
              </a:rPr>
              <a:t> </a:t>
            </a:r>
            <a:r>
              <a:rPr lang="ru-RU" sz="1115" dirty="0">
                <a:latin typeface="Myriad Pro" pitchFamily="34" charset="0"/>
              </a:rPr>
              <a:t> Ученики получат представление о закономерностях и основных тенденциях развития русского языка.</a:t>
            </a:r>
            <a:r>
              <a:rPr lang="en-US" sz="1115" dirty="0">
                <a:latin typeface="Myriad Pro" pitchFamily="34" charset="0"/>
              </a:rPr>
              <a:t> </a:t>
            </a:r>
          </a:p>
          <a:p>
            <a:pPr marL="186235" indent="-186235" eaLnBrk="1" fontAlgn="auto" hangingPunct="1">
              <a:lnSpc>
                <a:spcPts val="1449"/>
              </a:lnSpc>
              <a:spcBef>
                <a:spcPts val="621"/>
              </a:spcBef>
              <a:spcAft>
                <a:spcPts val="0"/>
              </a:spcAft>
              <a:buClr>
                <a:srgbClr val="045C47"/>
              </a:buClr>
              <a:buFont typeface="Wingdings" panose="05000000000000000000" pitchFamily="2" charset="2"/>
              <a:buChar char="§"/>
              <a:defRPr/>
            </a:pPr>
            <a:r>
              <a:rPr lang="ru-RU" sz="1115" dirty="0">
                <a:latin typeface="Myriad Pro" pitchFamily="34" charset="0"/>
              </a:rPr>
              <a:t>Соответствует  федеральному</a:t>
            </a:r>
            <a:r>
              <a:rPr lang="en-US" sz="1115" dirty="0">
                <a:latin typeface="Myriad Pro" pitchFamily="34" charset="0"/>
              </a:rPr>
              <a:t> </a:t>
            </a:r>
            <a:r>
              <a:rPr lang="ru-RU" sz="1115" dirty="0">
                <a:latin typeface="Myriad Pro" pitchFamily="34" charset="0"/>
              </a:rPr>
              <a:t>государственному образовательному стандарту основного общего образования и примерной рабочей программе по предмету «Русский родной язык» для 5 класса.</a:t>
            </a:r>
          </a:p>
        </p:txBody>
      </p:sp>
      <p:sp>
        <p:nvSpPr>
          <p:cNvPr id="23" name="Прямоугольник 22">
            <a:extLst>
              <a:ext uri="{FF2B5EF4-FFF2-40B4-BE49-F238E27FC236}">
                <a16:creationId xmlns="" xmlns:a16="http://schemas.microsoft.com/office/drawing/2014/main" id="{B7E99FDF-A5A4-447C-8AD1-917D77E7376F}"/>
              </a:ext>
            </a:extLst>
          </p:cNvPr>
          <p:cNvSpPr/>
          <p:nvPr/>
        </p:nvSpPr>
        <p:spPr>
          <a:xfrm>
            <a:off x="1771650" y="4826000"/>
            <a:ext cx="2260600" cy="969963"/>
          </a:xfrm>
          <a:prstGeom prst="rect">
            <a:avLst/>
          </a:prstGeom>
        </p:spPr>
        <p:txBody>
          <a:bodyPr lIns="0" tIns="0" rIns="0" bIns="0">
            <a:spAutoFit/>
          </a:bodyPr>
          <a:lstStyle/>
          <a:p>
            <a:pPr eaLnBrk="1" fontAlgn="t" hangingPunct="1">
              <a:spcBef>
                <a:spcPts val="0"/>
              </a:spcBef>
              <a:spcAft>
                <a:spcPts val="0"/>
              </a:spcAft>
              <a:defRPr/>
            </a:pPr>
            <a:endParaRPr lang="ru-RU" sz="1022" dirty="0">
              <a:latin typeface="Myriad Pro" pitchFamily="34" charset="0"/>
            </a:endParaRPr>
          </a:p>
          <a:p>
            <a:pPr eaLnBrk="1" fontAlgn="t" hangingPunct="1">
              <a:spcBef>
                <a:spcPts val="0"/>
              </a:spcBef>
              <a:spcAft>
                <a:spcPts val="0"/>
              </a:spcAft>
              <a:defRPr/>
            </a:pPr>
            <a:r>
              <a:rPr lang="ru-RU" sz="1022" dirty="0">
                <a:latin typeface="Myriad Pro" pitchFamily="34" charset="0"/>
              </a:rPr>
              <a:t>Кол-во страниц: 176</a:t>
            </a:r>
          </a:p>
          <a:p>
            <a:pPr eaLnBrk="1" fontAlgn="t" hangingPunct="1">
              <a:spcBef>
                <a:spcPts val="0"/>
              </a:spcBef>
              <a:spcAft>
                <a:spcPts val="0"/>
              </a:spcAft>
              <a:defRPr/>
            </a:pPr>
            <a:r>
              <a:rPr lang="ru-RU" sz="1022" dirty="0">
                <a:latin typeface="Myriad Pro" pitchFamily="34" charset="0"/>
              </a:rPr>
              <a:t>Обложка: мягкая </a:t>
            </a:r>
          </a:p>
          <a:p>
            <a:pPr eaLnBrk="1" fontAlgn="t" hangingPunct="1">
              <a:spcBef>
                <a:spcPts val="0"/>
              </a:spcBef>
              <a:spcAft>
                <a:spcPts val="0"/>
              </a:spcAft>
              <a:defRPr/>
            </a:pPr>
            <a:r>
              <a:rPr lang="ru-RU" sz="1022" dirty="0">
                <a:latin typeface="Myriad Pro" pitchFamily="34" charset="0"/>
              </a:rPr>
              <a:t>Формат: 84х108/16</a:t>
            </a:r>
          </a:p>
          <a:p>
            <a:pPr eaLnBrk="1" fontAlgn="t" hangingPunct="1">
              <a:spcBef>
                <a:spcPts val="0"/>
              </a:spcBef>
              <a:spcAft>
                <a:spcPts val="0"/>
              </a:spcAft>
              <a:defRPr/>
            </a:pPr>
            <a:r>
              <a:rPr lang="ru-RU" sz="1022" dirty="0">
                <a:latin typeface="Myriad Pro" pitchFamily="34" charset="0"/>
              </a:rPr>
              <a:t>Красочность: 4</a:t>
            </a:r>
          </a:p>
          <a:p>
            <a:pPr eaLnBrk="1" fontAlgn="auto" hangingPunct="1">
              <a:lnSpc>
                <a:spcPts val="1551"/>
              </a:lnSpc>
              <a:spcBef>
                <a:spcPts val="0"/>
              </a:spcBef>
              <a:spcAft>
                <a:spcPts val="0"/>
              </a:spcAft>
              <a:defRPr/>
            </a:pPr>
            <a:endParaRPr lang="ru-RU" sz="1022" dirty="0">
              <a:latin typeface="Myriad Pro" pitchFamily="34" charset="0"/>
            </a:endParaRPr>
          </a:p>
        </p:txBody>
      </p:sp>
      <p:sp>
        <p:nvSpPr>
          <p:cNvPr id="2" name="Прямоугольник 1">
            <a:extLst>
              <a:ext uri="{FF2B5EF4-FFF2-40B4-BE49-F238E27FC236}">
                <a16:creationId xmlns="" xmlns:a16="http://schemas.microsoft.com/office/drawing/2014/main" id="{D443B28B-6E20-4F81-9FAE-1A11E2B3907C}"/>
              </a:ext>
            </a:extLst>
          </p:cNvPr>
          <p:cNvSpPr/>
          <p:nvPr/>
        </p:nvSpPr>
        <p:spPr>
          <a:xfrm>
            <a:off x="7366000" y="5368925"/>
            <a:ext cx="2624138" cy="601663"/>
          </a:xfrm>
          <a:prstGeom prst="rect">
            <a:avLst/>
          </a:prstGeom>
        </p:spPr>
        <p:txBody>
          <a:bodyPr lIns="84960" tIns="42480" rIns="84960" bIns="42480">
            <a:spAutoFit/>
          </a:bodyPr>
          <a:lstStyle/>
          <a:p>
            <a:pPr eaLnBrk="1" fontAlgn="auto" hangingPunct="1">
              <a:spcBef>
                <a:spcPts val="0"/>
              </a:spcBef>
              <a:spcAft>
                <a:spcPts val="0"/>
              </a:spcAft>
              <a:defRPr/>
            </a:pPr>
            <a:r>
              <a:rPr lang="ru-RU" sz="1115" dirty="0">
                <a:solidFill>
                  <a:prstClr val="black"/>
                </a:solidFill>
                <a:latin typeface="Myriad Pro" pitchFamily="34" charset="0"/>
              </a:rPr>
              <a:t>Курс русского родного языка </a:t>
            </a:r>
          </a:p>
          <a:p>
            <a:pPr eaLnBrk="1" fontAlgn="auto" hangingPunct="1">
              <a:spcBef>
                <a:spcPts val="0"/>
              </a:spcBef>
              <a:spcAft>
                <a:spcPts val="0"/>
              </a:spcAft>
              <a:defRPr/>
            </a:pPr>
            <a:r>
              <a:rPr lang="ru-RU" sz="1115" dirty="0">
                <a:solidFill>
                  <a:prstClr val="black"/>
                </a:solidFill>
                <a:latin typeface="Myriad Pro" pitchFamily="34" charset="0"/>
              </a:rPr>
              <a:t>в 5 классе рассчитан </a:t>
            </a:r>
          </a:p>
          <a:p>
            <a:pPr eaLnBrk="1" fontAlgn="auto" hangingPunct="1">
              <a:spcBef>
                <a:spcPts val="0"/>
              </a:spcBef>
              <a:spcAft>
                <a:spcPts val="0"/>
              </a:spcAft>
              <a:defRPr/>
            </a:pPr>
            <a:r>
              <a:rPr lang="ru-RU" sz="1115" dirty="0">
                <a:solidFill>
                  <a:prstClr val="black"/>
                </a:solidFill>
                <a:latin typeface="Myriad Pro" pitchFamily="34" charset="0"/>
              </a:rPr>
              <a:t>на </a:t>
            </a:r>
            <a:r>
              <a:rPr lang="ru-RU" sz="1115" b="1" dirty="0">
                <a:solidFill>
                  <a:prstClr val="black"/>
                </a:solidFill>
                <a:latin typeface="Myriad Pro" pitchFamily="34" charset="0"/>
              </a:rPr>
              <a:t>70 часов</a:t>
            </a:r>
            <a:r>
              <a:rPr lang="ru-RU" sz="1115" dirty="0">
                <a:solidFill>
                  <a:prstClr val="black"/>
                </a:solidFill>
                <a:latin typeface="Myriad Pro" pitchFamily="34" charset="0"/>
              </a:rPr>
              <a:t> учебной нагрузки</a:t>
            </a:r>
            <a:endParaRPr lang="ru-RU" sz="1673" dirty="0">
              <a:latin typeface="+mn-lt"/>
            </a:endParaRPr>
          </a:p>
        </p:txBody>
      </p:sp>
      <p:sp>
        <p:nvSpPr>
          <p:cNvPr id="16" name="Прямоугольник 15">
            <a:extLst>
              <a:ext uri="{FF2B5EF4-FFF2-40B4-BE49-F238E27FC236}">
                <a16:creationId xmlns="" xmlns:a16="http://schemas.microsoft.com/office/drawing/2014/main" id="{33454557-F985-497B-B127-BAF4A511023B}"/>
              </a:ext>
            </a:extLst>
          </p:cNvPr>
          <p:cNvSpPr/>
          <p:nvPr/>
        </p:nvSpPr>
        <p:spPr>
          <a:xfrm rot="10800000" flipV="1">
            <a:off x="1412875" y="6524625"/>
            <a:ext cx="8027988"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подготовлено к изданию:  «русский родной язык.  5   класс»</a:t>
            </a:r>
          </a:p>
        </p:txBody>
      </p:sp>
      <p:sp>
        <p:nvSpPr>
          <p:cNvPr id="15" name="Заголовок 1">
            <a:extLst>
              <a:ext uri="{FF2B5EF4-FFF2-40B4-BE49-F238E27FC236}">
                <a16:creationId xmlns="" xmlns:a16="http://schemas.microsoft.com/office/drawing/2014/main" id="{78D295F1-764A-4E44-9742-F998BA11DEAA}"/>
              </a:ext>
            </a:extLst>
          </p:cNvPr>
          <p:cNvSpPr txBox="1">
            <a:spLocks/>
          </p:cNvSpPr>
          <p:nvPr/>
        </p:nvSpPr>
        <p:spPr>
          <a:xfrm>
            <a:off x="1793875" y="260350"/>
            <a:ext cx="3268663" cy="457200"/>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487" b="1" cap="all" dirty="0">
                <a:solidFill>
                  <a:srgbClr val="09A789"/>
                </a:solidFill>
                <a:latin typeface="Myriad Pro" pitchFamily="34" charset="0"/>
              </a:rPr>
              <a:t>УМК для </a:t>
            </a:r>
            <a:r>
              <a:rPr lang="en-US" sz="1487" b="1" cap="all" dirty="0">
                <a:solidFill>
                  <a:srgbClr val="09A789"/>
                </a:solidFill>
                <a:latin typeface="Myriad Pro" pitchFamily="34" charset="0"/>
              </a:rPr>
              <a:t>5 </a:t>
            </a:r>
            <a:r>
              <a:rPr lang="ru-RU" sz="1487" b="1" cap="all" dirty="0">
                <a:solidFill>
                  <a:srgbClr val="09A789"/>
                </a:solidFill>
                <a:latin typeface="Myriad Pro" pitchFamily="34" charset="0"/>
              </a:rPr>
              <a:t>класса</a:t>
            </a:r>
          </a:p>
          <a:p>
            <a:pPr algn="l" fontAlgn="auto">
              <a:spcAft>
                <a:spcPts val="0"/>
              </a:spcAft>
              <a:defRPr/>
            </a:pPr>
            <a:r>
              <a:rPr lang="ru-RU" sz="1487" b="1" cap="all" dirty="0">
                <a:latin typeface="Myriad Pro" pitchFamily="34" charset="0"/>
              </a:rPr>
              <a:t>русский родной язык</a:t>
            </a:r>
          </a:p>
        </p:txBody>
      </p:sp>
      <p:sp>
        <p:nvSpPr>
          <p:cNvPr id="18" name="Прямоугольник 17">
            <a:extLst>
              <a:ext uri="{FF2B5EF4-FFF2-40B4-BE49-F238E27FC236}">
                <a16:creationId xmlns="" xmlns:a16="http://schemas.microsoft.com/office/drawing/2014/main" id="{A606B7C6-2CC4-4304-8A7B-965CFC69483E}"/>
              </a:ext>
            </a:extLst>
          </p:cNvPr>
          <p:cNvSpPr/>
          <p:nvPr/>
        </p:nvSpPr>
        <p:spPr>
          <a:xfrm>
            <a:off x="7116763" y="5256213"/>
            <a:ext cx="2606675" cy="1027112"/>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19" name="Прямоугольник 18">
            <a:extLst>
              <a:ext uri="{FF2B5EF4-FFF2-40B4-BE49-F238E27FC236}">
                <a16:creationId xmlns="" xmlns:a16="http://schemas.microsoft.com/office/drawing/2014/main" id="{CD72D888-42DF-4F71-A414-4AF68FD437F3}"/>
              </a:ext>
            </a:extLst>
          </p:cNvPr>
          <p:cNvSpPr/>
          <p:nvPr/>
        </p:nvSpPr>
        <p:spPr>
          <a:xfrm>
            <a:off x="4700588" y="4597400"/>
            <a:ext cx="1927225" cy="1027113"/>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lnSpc>
                <a:spcPts val="1394"/>
              </a:lnSpc>
              <a:spcBef>
                <a:spcPts val="0"/>
              </a:spcBef>
              <a:spcAft>
                <a:spcPts val="0"/>
              </a:spcAft>
              <a:defRPr/>
            </a:pPr>
            <a:r>
              <a:rPr lang="ru-RU" sz="976" b="1" dirty="0">
                <a:solidFill>
                  <a:schemeClr val="tx1"/>
                </a:solidFill>
                <a:latin typeface="Myriad Pro" pitchFamily="34" charset="0"/>
              </a:rPr>
              <a:t>Методические материалы:</a:t>
            </a:r>
          </a:p>
          <a:p>
            <a:pPr eaLnBrk="1" fontAlgn="auto" hangingPunct="1">
              <a:lnSpc>
                <a:spcPts val="1394"/>
              </a:lnSpc>
              <a:spcBef>
                <a:spcPts val="0"/>
              </a:spcBef>
              <a:spcAft>
                <a:spcPts val="0"/>
              </a:spcAft>
              <a:defRPr/>
            </a:pPr>
            <a:r>
              <a:rPr lang="ru-RU" sz="976" dirty="0">
                <a:solidFill>
                  <a:schemeClr val="tx1"/>
                </a:solidFill>
                <a:latin typeface="Myriad Pro" pitchFamily="34" charset="0"/>
              </a:rPr>
              <a:t>рабочая программа курса;</a:t>
            </a:r>
            <a:r>
              <a:rPr lang="en-US" sz="976" dirty="0">
                <a:solidFill>
                  <a:schemeClr val="tx1"/>
                </a:solidFill>
                <a:latin typeface="Myriad Pro" pitchFamily="34" charset="0"/>
              </a:rPr>
              <a:t> </a:t>
            </a:r>
            <a:endParaRPr lang="ru-RU" sz="976" dirty="0">
              <a:solidFill>
                <a:schemeClr val="tx1"/>
              </a:solidFill>
              <a:latin typeface="Myriad Pro" pitchFamily="34" charset="0"/>
            </a:endParaRPr>
          </a:p>
          <a:p>
            <a:pPr eaLnBrk="1" fontAlgn="auto" hangingPunct="1">
              <a:lnSpc>
                <a:spcPts val="1394"/>
              </a:lnSpc>
              <a:spcBef>
                <a:spcPts val="0"/>
              </a:spcBef>
              <a:spcAft>
                <a:spcPts val="0"/>
              </a:spcAft>
              <a:defRPr/>
            </a:pPr>
            <a:r>
              <a:rPr lang="ru-RU" sz="976" dirty="0">
                <a:solidFill>
                  <a:schemeClr val="tx1"/>
                </a:solidFill>
                <a:latin typeface="Myriad Pro" pitchFamily="34" charset="0"/>
              </a:rPr>
              <a:t>тематическое планирование;</a:t>
            </a:r>
          </a:p>
          <a:p>
            <a:pPr eaLnBrk="1" fontAlgn="auto" hangingPunct="1">
              <a:lnSpc>
                <a:spcPts val="1394"/>
              </a:lnSpc>
              <a:spcBef>
                <a:spcPts val="0"/>
              </a:spcBef>
              <a:spcAft>
                <a:spcPts val="0"/>
              </a:spcAft>
              <a:defRPr/>
            </a:pPr>
            <a:r>
              <a:rPr lang="ru-RU" sz="976" dirty="0" err="1">
                <a:solidFill>
                  <a:schemeClr val="tx1"/>
                </a:solidFill>
                <a:latin typeface="Myriad Pro" pitchFamily="34" charset="0"/>
              </a:rPr>
              <a:t>вебинары</a:t>
            </a:r>
            <a:endParaRPr lang="ru-RU" sz="976" dirty="0">
              <a:solidFill>
                <a:schemeClr val="tx1"/>
              </a:solidFill>
              <a:latin typeface="Myriad Pro" pitchFamily="34" charset="0"/>
            </a:endParaRPr>
          </a:p>
          <a:p>
            <a:pPr algn="r" eaLnBrk="1" fontAlgn="auto" hangingPunct="1">
              <a:lnSpc>
                <a:spcPts val="1394"/>
              </a:lnSpc>
              <a:spcBef>
                <a:spcPts val="0"/>
              </a:spcBef>
              <a:spcAft>
                <a:spcPts val="0"/>
              </a:spcAft>
              <a:defRPr/>
            </a:pPr>
            <a:r>
              <a:rPr lang="en-US" sz="976" b="1" dirty="0">
                <a:solidFill>
                  <a:schemeClr val="tx1"/>
                </a:solidFill>
                <a:latin typeface="Myriad Pro" pitchFamily="34" charset="0"/>
              </a:rPr>
              <a:t>http://uchlit.com</a:t>
            </a:r>
            <a:r>
              <a:rPr lang="ru-RU" sz="976" dirty="0">
                <a:solidFill>
                  <a:schemeClr val="tx1"/>
                </a:solidFill>
                <a:latin typeface="Myriad Pro"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3">
            <a:extLst>
              <a:ext uri="{FF2B5EF4-FFF2-40B4-BE49-F238E27FC236}">
                <a16:creationId xmlns="" xmlns:a16="http://schemas.microsoft.com/office/drawing/2014/main" id="{5BA8A689-4821-471E-84A3-A7119A3BCD0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858375" y="115888"/>
            <a:ext cx="736600"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Заголовок 1">
            <a:extLst>
              <a:ext uri="{FF2B5EF4-FFF2-40B4-BE49-F238E27FC236}">
                <a16:creationId xmlns="" xmlns:a16="http://schemas.microsoft.com/office/drawing/2014/main" id="{D8ABA61F-1814-4B57-BD11-820637A4241B}"/>
              </a:ext>
            </a:extLst>
          </p:cNvPr>
          <p:cNvSpPr txBox="1">
            <a:spLocks/>
          </p:cNvSpPr>
          <p:nvPr/>
        </p:nvSpPr>
        <p:spPr>
          <a:xfrm>
            <a:off x="8677275" y="6524625"/>
            <a:ext cx="442913" cy="514350"/>
          </a:xfrm>
          <a:prstGeom prst="rect">
            <a:avLst/>
          </a:prstGeom>
        </p:spPr>
        <p:txBody>
          <a:bodyPr lIns="94611" tIns="47306" rIns="94611" bIns="4730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022" b="1" cap="all" dirty="0">
                <a:solidFill>
                  <a:schemeClr val="bg1"/>
                </a:solidFill>
                <a:latin typeface="Century Gothic" panose="020B0502020202020204" pitchFamily="34" charset="0"/>
              </a:rPr>
              <a:t>10</a:t>
            </a:r>
          </a:p>
        </p:txBody>
      </p:sp>
      <p:pic>
        <p:nvPicPr>
          <p:cNvPr id="21508" name="Рисунок 15">
            <a:extLst>
              <a:ext uri="{FF2B5EF4-FFF2-40B4-BE49-F238E27FC236}">
                <a16:creationId xmlns="" xmlns:a16="http://schemas.microsoft.com/office/drawing/2014/main" id="{FA982C1A-DD5E-44AC-A0BC-95CE2C11913C}"/>
              </a:ext>
            </a:extLst>
          </p:cNvPr>
          <p:cNvPicPr>
            <a:picLocks/>
          </p:cNvPicPr>
          <p:nvPr/>
        </p:nvPicPr>
        <p:blipFill>
          <a:blip r:embed="rId3">
            <a:extLst>
              <a:ext uri="{28A0092B-C50C-407E-A947-70E740481C1C}">
                <a14:useLocalDpi xmlns="" xmlns:a14="http://schemas.microsoft.com/office/drawing/2010/main" val="0"/>
              </a:ext>
            </a:extLst>
          </a:blip>
          <a:srcRect/>
          <a:stretch>
            <a:fillRect/>
          </a:stretch>
        </p:blipFill>
        <p:spPr bwMode="auto">
          <a:xfrm>
            <a:off x="1701800" y="811213"/>
            <a:ext cx="2787650" cy="3852862"/>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sp>
        <p:nvSpPr>
          <p:cNvPr id="12" name="Прямоугольник 11">
            <a:extLst>
              <a:ext uri="{FF2B5EF4-FFF2-40B4-BE49-F238E27FC236}">
                <a16:creationId xmlns="" xmlns:a16="http://schemas.microsoft.com/office/drawing/2014/main" id="{91C4AF33-387E-44B6-A030-077347134D12}"/>
              </a:ext>
            </a:extLst>
          </p:cNvPr>
          <p:cNvSpPr/>
          <p:nvPr/>
        </p:nvSpPr>
        <p:spPr>
          <a:xfrm>
            <a:off x="6965950" y="744538"/>
            <a:ext cx="2892425" cy="448627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14" name="Прямоугольник 13">
            <a:extLst>
              <a:ext uri="{FF2B5EF4-FFF2-40B4-BE49-F238E27FC236}">
                <a16:creationId xmlns="" xmlns:a16="http://schemas.microsoft.com/office/drawing/2014/main" id="{67334FE4-0F3B-482A-92CC-7FED19056D13}"/>
              </a:ext>
            </a:extLst>
          </p:cNvPr>
          <p:cNvSpPr/>
          <p:nvPr/>
        </p:nvSpPr>
        <p:spPr>
          <a:xfrm>
            <a:off x="6965950" y="912813"/>
            <a:ext cx="2705100" cy="4100512"/>
          </a:xfrm>
          <a:prstGeom prst="rect">
            <a:avLst/>
          </a:prstGeom>
        </p:spPr>
        <p:txBody>
          <a:bodyPr lIns="0" tIns="0" rIns="0" bIns="0">
            <a:spAutoFit/>
          </a:bodyPr>
          <a:lstStyle/>
          <a:p>
            <a:pPr marL="186235" indent="-186235" eaLnBrk="1" fontAlgn="auto" hangingPunct="1">
              <a:spcBef>
                <a:spcPts val="310"/>
              </a:spcBef>
              <a:spcAft>
                <a:spcPts val="0"/>
              </a:spcAft>
              <a:buClr>
                <a:srgbClr val="045C47"/>
              </a:buClr>
              <a:buFont typeface="Wingdings" panose="05000000000000000000" pitchFamily="2" charset="2"/>
              <a:buChar char="§"/>
              <a:defRPr/>
            </a:pPr>
            <a:r>
              <a:rPr lang="ru-RU" sz="1115" dirty="0">
                <a:latin typeface="Myriad Pro" pitchFamily="34" charset="0"/>
              </a:rPr>
              <a:t>Содержание ориентировано на воспитание   патриотизма и уважения к русскому языку как основе русской культуры и  литературы.</a:t>
            </a:r>
            <a:endParaRPr lang="en-US" sz="1115" dirty="0">
              <a:latin typeface="Myriad Pro" pitchFamily="34" charset="0"/>
            </a:endParaRPr>
          </a:p>
          <a:p>
            <a:pPr marL="186235" indent="-186235" eaLnBrk="1" fontAlgn="auto" hangingPunct="1">
              <a:spcBef>
                <a:spcPts val="310"/>
              </a:spcBef>
              <a:spcAft>
                <a:spcPts val="0"/>
              </a:spcAft>
              <a:buClr>
                <a:srgbClr val="045C47"/>
              </a:buClr>
              <a:buFont typeface="Wingdings" panose="05000000000000000000" pitchFamily="2" charset="2"/>
              <a:buChar char="§"/>
              <a:defRPr/>
            </a:pPr>
            <a:r>
              <a:rPr lang="ru-RU" sz="1115" dirty="0">
                <a:latin typeface="Myriad Pro" pitchFamily="34" charset="0"/>
              </a:rPr>
              <a:t>Особый акцент сделан на выявлении многообразных связей русского языка с цивилизацией и культурой, государством и обществом.</a:t>
            </a:r>
          </a:p>
          <a:p>
            <a:pPr marL="186235" indent="-186235" eaLnBrk="1" fontAlgn="auto" hangingPunct="1">
              <a:spcBef>
                <a:spcPts val="310"/>
              </a:spcBef>
              <a:spcAft>
                <a:spcPts val="0"/>
              </a:spcAft>
              <a:buClr>
                <a:srgbClr val="045C47"/>
              </a:buClr>
              <a:buFont typeface="Wingdings" panose="05000000000000000000" pitchFamily="2" charset="2"/>
              <a:buChar char="§"/>
              <a:defRPr/>
            </a:pPr>
            <a:r>
              <a:rPr lang="ru-RU" sz="1115" dirty="0">
                <a:latin typeface="Myriad Pro" pitchFamily="34" charset="0"/>
              </a:rPr>
              <a:t>Значительно  расширяются сведения о том, как  действует языковая система в речи.</a:t>
            </a:r>
          </a:p>
          <a:p>
            <a:pPr marL="186235" indent="-186235" eaLnBrk="1" fontAlgn="auto" hangingPunct="1">
              <a:spcBef>
                <a:spcPts val="310"/>
              </a:spcBef>
              <a:spcAft>
                <a:spcPts val="0"/>
              </a:spcAft>
              <a:buClr>
                <a:srgbClr val="045C47"/>
              </a:buClr>
              <a:buFont typeface="Wingdings" panose="05000000000000000000" pitchFamily="2" charset="2"/>
              <a:buChar char="§"/>
              <a:defRPr/>
            </a:pPr>
            <a:r>
              <a:rPr lang="ru-RU" sz="1115" dirty="0">
                <a:latin typeface="Myriad Pro" pitchFamily="34" charset="0"/>
              </a:rPr>
              <a:t>На первый план выводятся вопросы  формирования речевой культуры учащихся в современной языковой ситуации, в том числе связанные с коммуникацией      в интернет-пространстве</a:t>
            </a:r>
            <a:r>
              <a:rPr lang="ru-RU" sz="1115" dirty="0">
                <a:latin typeface="+mn-lt"/>
              </a:rPr>
              <a:t>.</a:t>
            </a:r>
          </a:p>
          <a:p>
            <a:pPr marL="186235" indent="-186235" eaLnBrk="1" fontAlgn="auto" hangingPunct="1">
              <a:spcBef>
                <a:spcPts val="310"/>
              </a:spcBef>
              <a:spcAft>
                <a:spcPts val="0"/>
              </a:spcAft>
              <a:buClr>
                <a:srgbClr val="045C47"/>
              </a:buClr>
              <a:buFont typeface="Wingdings" panose="05000000000000000000" pitchFamily="2" charset="2"/>
              <a:buChar char="§"/>
              <a:defRPr/>
            </a:pPr>
            <a:r>
              <a:rPr lang="ru-RU" sz="1115" dirty="0">
                <a:latin typeface="Myriad Pro" pitchFamily="34" charset="0"/>
              </a:rPr>
              <a:t>Соответствует  федеральному</a:t>
            </a:r>
            <a:r>
              <a:rPr lang="en-US" sz="1115" dirty="0">
                <a:latin typeface="Myriad Pro" pitchFamily="34" charset="0"/>
              </a:rPr>
              <a:t> </a:t>
            </a:r>
            <a:r>
              <a:rPr lang="ru-RU" sz="1115" dirty="0">
                <a:latin typeface="Myriad Pro" pitchFamily="34" charset="0"/>
              </a:rPr>
              <a:t>государственному образовательному стандарту основного общего образования и примерной рабочей программе по предмету «Русский родной язык» для 9 класса.</a:t>
            </a:r>
          </a:p>
        </p:txBody>
      </p:sp>
      <p:sp>
        <p:nvSpPr>
          <p:cNvPr id="23" name="Прямоугольник 22">
            <a:extLst>
              <a:ext uri="{FF2B5EF4-FFF2-40B4-BE49-F238E27FC236}">
                <a16:creationId xmlns="" xmlns:a16="http://schemas.microsoft.com/office/drawing/2014/main" id="{FFEB595C-3BA2-4356-B2B1-306F1CFC2D50}"/>
              </a:ext>
            </a:extLst>
          </p:cNvPr>
          <p:cNvSpPr/>
          <p:nvPr/>
        </p:nvSpPr>
        <p:spPr>
          <a:xfrm>
            <a:off x="1939925" y="5000625"/>
            <a:ext cx="1447800" cy="812800"/>
          </a:xfrm>
          <a:prstGeom prst="rect">
            <a:avLst/>
          </a:prstGeom>
        </p:spPr>
        <p:txBody>
          <a:bodyPr lIns="0" tIns="0" rIns="0" bIns="0">
            <a:spAutoFit/>
          </a:bodyPr>
          <a:lstStyle/>
          <a:p>
            <a:pPr eaLnBrk="1" fontAlgn="t" hangingPunct="1">
              <a:spcBef>
                <a:spcPts val="0"/>
              </a:spcBef>
              <a:spcAft>
                <a:spcPts val="0"/>
              </a:spcAft>
              <a:defRPr/>
            </a:pPr>
            <a:r>
              <a:rPr lang="ru-RU" sz="1022" dirty="0">
                <a:latin typeface="Myriad Pro" pitchFamily="34" charset="0"/>
              </a:rPr>
              <a:t>Кол-во страниц: 128</a:t>
            </a:r>
          </a:p>
          <a:p>
            <a:pPr eaLnBrk="1" fontAlgn="t" hangingPunct="1">
              <a:spcBef>
                <a:spcPts val="0"/>
              </a:spcBef>
              <a:spcAft>
                <a:spcPts val="0"/>
              </a:spcAft>
              <a:defRPr/>
            </a:pPr>
            <a:r>
              <a:rPr lang="ru-RU" sz="1022" dirty="0">
                <a:latin typeface="Myriad Pro" pitchFamily="34" charset="0"/>
              </a:rPr>
              <a:t>Обложка: мягкая </a:t>
            </a:r>
          </a:p>
          <a:p>
            <a:pPr eaLnBrk="1" fontAlgn="t" hangingPunct="1">
              <a:spcBef>
                <a:spcPts val="0"/>
              </a:spcBef>
              <a:spcAft>
                <a:spcPts val="0"/>
              </a:spcAft>
              <a:defRPr/>
            </a:pPr>
            <a:r>
              <a:rPr lang="ru-RU" sz="1022" dirty="0">
                <a:latin typeface="Myriad Pro" pitchFamily="34" charset="0"/>
              </a:rPr>
              <a:t>Формат: 84х108/16</a:t>
            </a:r>
          </a:p>
          <a:p>
            <a:pPr eaLnBrk="1" fontAlgn="t" hangingPunct="1">
              <a:spcBef>
                <a:spcPts val="0"/>
              </a:spcBef>
              <a:spcAft>
                <a:spcPts val="0"/>
              </a:spcAft>
              <a:defRPr/>
            </a:pPr>
            <a:r>
              <a:rPr lang="ru-RU" sz="1022" dirty="0">
                <a:latin typeface="Myriad Pro" pitchFamily="34" charset="0"/>
              </a:rPr>
              <a:t>Красочность: 4</a:t>
            </a:r>
          </a:p>
          <a:p>
            <a:pPr eaLnBrk="1" fontAlgn="auto" hangingPunct="1">
              <a:lnSpc>
                <a:spcPts val="1551"/>
              </a:lnSpc>
              <a:spcBef>
                <a:spcPts val="0"/>
              </a:spcBef>
              <a:spcAft>
                <a:spcPts val="0"/>
              </a:spcAft>
              <a:defRPr/>
            </a:pPr>
            <a:endParaRPr lang="ru-RU" sz="1022" dirty="0">
              <a:latin typeface="Myriad Pro" pitchFamily="34" charset="0"/>
            </a:endParaRPr>
          </a:p>
        </p:txBody>
      </p:sp>
      <p:sp>
        <p:nvSpPr>
          <p:cNvPr id="27" name="Прямоугольник 26">
            <a:extLst>
              <a:ext uri="{FF2B5EF4-FFF2-40B4-BE49-F238E27FC236}">
                <a16:creationId xmlns="" xmlns:a16="http://schemas.microsoft.com/office/drawing/2014/main" id="{B52C5EF4-A7C3-4B0C-8C09-DF95C76370F4}"/>
              </a:ext>
            </a:extLst>
          </p:cNvPr>
          <p:cNvSpPr/>
          <p:nvPr/>
        </p:nvSpPr>
        <p:spPr>
          <a:xfrm>
            <a:off x="7243763" y="5597525"/>
            <a:ext cx="2212975" cy="514350"/>
          </a:xfrm>
          <a:prstGeom prst="rect">
            <a:avLst/>
          </a:prstGeom>
        </p:spPr>
        <p:txBody>
          <a:bodyPr lIns="0" tIns="0" rIns="0" bIns="0">
            <a:spAutoFit/>
          </a:bodyPr>
          <a:lstStyle/>
          <a:p>
            <a:pPr eaLnBrk="1" fontAlgn="auto" hangingPunct="1">
              <a:spcBef>
                <a:spcPts val="0"/>
              </a:spcBef>
              <a:spcAft>
                <a:spcPts val="0"/>
              </a:spcAft>
              <a:defRPr/>
            </a:pPr>
            <a:r>
              <a:rPr lang="ru-RU" sz="1115" dirty="0">
                <a:latin typeface="Myriad Pro" pitchFamily="34" charset="0"/>
              </a:rPr>
              <a:t>Курс русского родного языка </a:t>
            </a:r>
            <a:br>
              <a:rPr lang="ru-RU" sz="1115" dirty="0">
                <a:latin typeface="Myriad Pro" pitchFamily="34" charset="0"/>
              </a:rPr>
            </a:br>
            <a:r>
              <a:rPr lang="ru-RU" sz="1115" dirty="0">
                <a:latin typeface="Myriad Pro" pitchFamily="34" charset="0"/>
              </a:rPr>
              <a:t>в 9 классе рассчитан </a:t>
            </a:r>
            <a:br>
              <a:rPr lang="ru-RU" sz="1115" dirty="0">
                <a:latin typeface="Myriad Pro" pitchFamily="34" charset="0"/>
              </a:rPr>
            </a:br>
            <a:r>
              <a:rPr lang="ru-RU" sz="1115" dirty="0">
                <a:latin typeface="Myriad Pro" pitchFamily="34" charset="0"/>
              </a:rPr>
              <a:t>на </a:t>
            </a:r>
            <a:r>
              <a:rPr lang="ru-RU" sz="1115" b="1" dirty="0">
                <a:latin typeface="Myriad Pro" pitchFamily="34" charset="0"/>
              </a:rPr>
              <a:t>35 часов</a:t>
            </a:r>
            <a:r>
              <a:rPr lang="ru-RU" sz="1115" dirty="0">
                <a:latin typeface="Myriad Pro" pitchFamily="34" charset="0"/>
              </a:rPr>
              <a:t> учебной нагрузки.</a:t>
            </a:r>
          </a:p>
        </p:txBody>
      </p:sp>
      <p:sp>
        <p:nvSpPr>
          <p:cNvPr id="15" name="Прямоугольник 14">
            <a:extLst>
              <a:ext uri="{FF2B5EF4-FFF2-40B4-BE49-F238E27FC236}">
                <a16:creationId xmlns="" xmlns:a16="http://schemas.microsoft.com/office/drawing/2014/main" id="{2E97E56D-4D72-4779-A00E-DA5E644E643D}"/>
              </a:ext>
            </a:extLst>
          </p:cNvPr>
          <p:cNvSpPr/>
          <p:nvPr/>
        </p:nvSpPr>
        <p:spPr>
          <a:xfrm rot="10800000" flipV="1">
            <a:off x="1412875" y="6524625"/>
            <a:ext cx="7707313"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подготовлено к изданию: «русский родной язык. </a:t>
            </a:r>
            <a:r>
              <a:rPr lang="ru-RU" sz="929" b="1" cap="all" spc="42" dirty="0">
                <a:solidFill>
                  <a:schemeClr val="bg1"/>
                </a:solidFill>
              </a:rPr>
              <a:t>9 </a:t>
            </a:r>
            <a:r>
              <a:rPr lang="ru-RU" sz="929" b="1" cap="all" spc="42" dirty="0">
                <a:solidFill>
                  <a:schemeClr val="bg1"/>
                </a:solidFill>
                <a:latin typeface="Constantia" panose="02030602050306030303" pitchFamily="18" charset="0"/>
              </a:rPr>
              <a:t> класс»</a:t>
            </a:r>
          </a:p>
        </p:txBody>
      </p:sp>
      <p:pic>
        <p:nvPicPr>
          <p:cNvPr id="21514" name="Picture 5">
            <a:extLst>
              <a:ext uri="{FF2B5EF4-FFF2-40B4-BE49-F238E27FC236}">
                <a16:creationId xmlns="" xmlns:a16="http://schemas.microsoft.com/office/drawing/2014/main" id="{53353BBF-2010-4325-AE09-6A7E2265DCAD}"/>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59300" y="841375"/>
            <a:ext cx="2209800" cy="27051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Заголовок 1">
            <a:extLst>
              <a:ext uri="{FF2B5EF4-FFF2-40B4-BE49-F238E27FC236}">
                <a16:creationId xmlns="" xmlns:a16="http://schemas.microsoft.com/office/drawing/2014/main" id="{3335DFF5-C88D-49A5-9FB4-599BB582782A}"/>
              </a:ext>
            </a:extLst>
          </p:cNvPr>
          <p:cNvSpPr txBox="1">
            <a:spLocks/>
          </p:cNvSpPr>
          <p:nvPr/>
        </p:nvSpPr>
        <p:spPr>
          <a:xfrm>
            <a:off x="1752600" y="166688"/>
            <a:ext cx="3268663" cy="458787"/>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487" b="1" cap="all" dirty="0">
                <a:solidFill>
                  <a:srgbClr val="09A789"/>
                </a:solidFill>
                <a:latin typeface="Myriad Pro" pitchFamily="34" charset="0"/>
              </a:rPr>
              <a:t>УМК для 9</a:t>
            </a:r>
            <a:r>
              <a:rPr lang="en-US" sz="1487" b="1" cap="all" dirty="0">
                <a:solidFill>
                  <a:srgbClr val="09A789"/>
                </a:solidFill>
                <a:latin typeface="Myriad Pro" pitchFamily="34" charset="0"/>
              </a:rPr>
              <a:t> </a:t>
            </a:r>
            <a:r>
              <a:rPr lang="ru-RU" sz="1487" b="1" cap="all" dirty="0">
                <a:solidFill>
                  <a:srgbClr val="09A789"/>
                </a:solidFill>
                <a:latin typeface="Myriad Pro" pitchFamily="34" charset="0"/>
              </a:rPr>
              <a:t>класса</a:t>
            </a:r>
          </a:p>
          <a:p>
            <a:pPr algn="l" fontAlgn="auto">
              <a:spcAft>
                <a:spcPts val="0"/>
              </a:spcAft>
              <a:defRPr/>
            </a:pPr>
            <a:r>
              <a:rPr lang="ru-RU" sz="1487" b="1" cap="all" dirty="0">
                <a:latin typeface="Myriad Pro" pitchFamily="34" charset="0"/>
              </a:rPr>
              <a:t>русский родной язык</a:t>
            </a:r>
          </a:p>
        </p:txBody>
      </p:sp>
      <p:sp>
        <p:nvSpPr>
          <p:cNvPr id="18" name="Прямоугольник 17">
            <a:extLst>
              <a:ext uri="{FF2B5EF4-FFF2-40B4-BE49-F238E27FC236}">
                <a16:creationId xmlns="" xmlns:a16="http://schemas.microsoft.com/office/drawing/2014/main" id="{9976E142-4C53-456E-8974-026847A2BC5A}"/>
              </a:ext>
            </a:extLst>
          </p:cNvPr>
          <p:cNvSpPr/>
          <p:nvPr/>
        </p:nvSpPr>
        <p:spPr>
          <a:xfrm>
            <a:off x="4700588" y="4597400"/>
            <a:ext cx="1927225" cy="1027113"/>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lnSpc>
                <a:spcPts val="1394"/>
              </a:lnSpc>
              <a:spcBef>
                <a:spcPts val="0"/>
              </a:spcBef>
              <a:spcAft>
                <a:spcPts val="0"/>
              </a:spcAft>
              <a:defRPr/>
            </a:pPr>
            <a:r>
              <a:rPr lang="ru-RU" sz="976" b="1" dirty="0">
                <a:solidFill>
                  <a:schemeClr val="tx1"/>
                </a:solidFill>
                <a:latin typeface="Myriad Pro" pitchFamily="34" charset="0"/>
              </a:rPr>
              <a:t>Методические материалы:</a:t>
            </a:r>
          </a:p>
          <a:p>
            <a:pPr eaLnBrk="1" fontAlgn="auto" hangingPunct="1">
              <a:lnSpc>
                <a:spcPts val="1394"/>
              </a:lnSpc>
              <a:spcBef>
                <a:spcPts val="0"/>
              </a:spcBef>
              <a:spcAft>
                <a:spcPts val="0"/>
              </a:spcAft>
              <a:defRPr/>
            </a:pPr>
            <a:r>
              <a:rPr lang="ru-RU" sz="976" dirty="0">
                <a:solidFill>
                  <a:schemeClr val="tx1"/>
                </a:solidFill>
                <a:latin typeface="Myriad Pro" pitchFamily="34" charset="0"/>
              </a:rPr>
              <a:t>рабочая программа курса;</a:t>
            </a:r>
            <a:r>
              <a:rPr lang="en-US" sz="976" dirty="0">
                <a:solidFill>
                  <a:schemeClr val="tx1"/>
                </a:solidFill>
                <a:latin typeface="Myriad Pro" pitchFamily="34" charset="0"/>
              </a:rPr>
              <a:t> </a:t>
            </a:r>
            <a:endParaRPr lang="ru-RU" sz="976" dirty="0">
              <a:solidFill>
                <a:schemeClr val="tx1"/>
              </a:solidFill>
              <a:latin typeface="Myriad Pro" pitchFamily="34" charset="0"/>
            </a:endParaRPr>
          </a:p>
          <a:p>
            <a:pPr eaLnBrk="1" fontAlgn="auto" hangingPunct="1">
              <a:lnSpc>
                <a:spcPts val="1394"/>
              </a:lnSpc>
              <a:spcBef>
                <a:spcPts val="0"/>
              </a:spcBef>
              <a:spcAft>
                <a:spcPts val="0"/>
              </a:spcAft>
              <a:defRPr/>
            </a:pPr>
            <a:r>
              <a:rPr lang="ru-RU" sz="976" dirty="0">
                <a:solidFill>
                  <a:schemeClr val="tx1"/>
                </a:solidFill>
                <a:latin typeface="Myriad Pro" pitchFamily="34" charset="0"/>
              </a:rPr>
              <a:t>тематическое планирование;</a:t>
            </a:r>
          </a:p>
          <a:p>
            <a:pPr eaLnBrk="1" fontAlgn="auto" hangingPunct="1">
              <a:lnSpc>
                <a:spcPts val="1394"/>
              </a:lnSpc>
              <a:spcBef>
                <a:spcPts val="0"/>
              </a:spcBef>
              <a:spcAft>
                <a:spcPts val="0"/>
              </a:spcAft>
              <a:defRPr/>
            </a:pPr>
            <a:r>
              <a:rPr lang="ru-RU" sz="976" dirty="0" err="1">
                <a:solidFill>
                  <a:schemeClr val="tx1"/>
                </a:solidFill>
                <a:latin typeface="Myriad Pro" pitchFamily="34" charset="0"/>
              </a:rPr>
              <a:t>вебинары</a:t>
            </a:r>
            <a:endParaRPr lang="ru-RU" sz="976" dirty="0">
              <a:solidFill>
                <a:schemeClr val="tx1"/>
              </a:solidFill>
              <a:latin typeface="Myriad Pro" pitchFamily="34" charset="0"/>
            </a:endParaRPr>
          </a:p>
          <a:p>
            <a:pPr algn="r" eaLnBrk="1" fontAlgn="auto" hangingPunct="1">
              <a:lnSpc>
                <a:spcPts val="1394"/>
              </a:lnSpc>
              <a:spcBef>
                <a:spcPts val="0"/>
              </a:spcBef>
              <a:spcAft>
                <a:spcPts val="0"/>
              </a:spcAft>
              <a:defRPr/>
            </a:pPr>
            <a:r>
              <a:rPr lang="en-US" sz="976" b="1" dirty="0">
                <a:solidFill>
                  <a:schemeClr val="tx1"/>
                </a:solidFill>
                <a:latin typeface="Myriad Pro" pitchFamily="34" charset="0"/>
              </a:rPr>
              <a:t>http://uchlit.com</a:t>
            </a:r>
            <a:r>
              <a:rPr lang="ru-RU" sz="976" dirty="0">
                <a:solidFill>
                  <a:schemeClr val="tx1"/>
                </a:solidFill>
                <a:latin typeface="Myriad Pro" pitchFamily="34" charset="0"/>
              </a:rPr>
              <a:t>: </a:t>
            </a:r>
          </a:p>
        </p:txBody>
      </p:sp>
      <p:sp>
        <p:nvSpPr>
          <p:cNvPr id="19" name="Прямоугольник 18">
            <a:extLst>
              <a:ext uri="{FF2B5EF4-FFF2-40B4-BE49-F238E27FC236}">
                <a16:creationId xmlns="" xmlns:a16="http://schemas.microsoft.com/office/drawing/2014/main" id="{6BA7A996-C5C3-4999-B7D2-9CECB56E9B7B}"/>
              </a:ext>
            </a:extLst>
          </p:cNvPr>
          <p:cNvSpPr/>
          <p:nvPr/>
        </p:nvSpPr>
        <p:spPr>
          <a:xfrm>
            <a:off x="7104063" y="5407025"/>
            <a:ext cx="2605087" cy="1027113"/>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51E90CC-A125-4B47-8272-63AEA301B838}"/>
              </a:ext>
            </a:extLst>
          </p:cNvPr>
          <p:cNvSpPr>
            <a:spLocks noGrp="1"/>
          </p:cNvSpPr>
          <p:nvPr>
            <p:ph type="title"/>
          </p:nvPr>
        </p:nvSpPr>
        <p:spPr>
          <a:xfrm>
            <a:off x="1052513" y="358775"/>
            <a:ext cx="9913937" cy="931863"/>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dirty="0">
                <a:solidFill>
                  <a:srgbClr val="076150"/>
                </a:solidFill>
              </a:rPr>
              <a:t> </a:t>
            </a:r>
            <a:r>
              <a:rPr lang="ru-RU" b="1" dirty="0">
                <a:solidFill>
                  <a:srgbClr val="076150"/>
                </a:solidFill>
              </a:rPr>
              <a:t>Система  навигации</a:t>
            </a:r>
          </a:p>
        </p:txBody>
      </p:sp>
      <p:sp>
        <p:nvSpPr>
          <p:cNvPr id="22531" name="Content Placeholder 8">
            <a:extLst>
              <a:ext uri="{FF2B5EF4-FFF2-40B4-BE49-F238E27FC236}">
                <a16:creationId xmlns="" xmlns:a16="http://schemas.microsoft.com/office/drawing/2014/main" id="{3283461B-2C64-41F2-B912-0DD626DD8265}"/>
              </a:ext>
            </a:extLst>
          </p:cNvPr>
          <p:cNvSpPr>
            <a:spLocks noGrp="1" noChangeArrowheads="1"/>
          </p:cNvSpPr>
          <p:nvPr>
            <p:ph idx="1"/>
          </p:nvPr>
        </p:nvSpPr>
        <p:spPr>
          <a:xfrm>
            <a:off x="649288" y="2438400"/>
            <a:ext cx="3651250" cy="3786188"/>
          </a:xfrm>
        </p:spPr>
        <p:txBody>
          <a:bodyPr/>
          <a:lstStyle/>
          <a:p>
            <a:endParaRPr lang="en-US" altLang="ru-RU" sz="1800"/>
          </a:p>
        </p:txBody>
      </p:sp>
      <p:pic>
        <p:nvPicPr>
          <p:cNvPr id="22532" name="Объект 3">
            <a:extLst>
              <a:ext uri="{FF2B5EF4-FFF2-40B4-BE49-F238E27FC236}">
                <a16:creationId xmlns="" xmlns:a16="http://schemas.microsoft.com/office/drawing/2014/main" id="{4307BBCC-FD89-4C24-8447-4863D82D44C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34756" t="57823" r="31110" b="15782"/>
          <a:stretch>
            <a:fillRect/>
          </a:stretch>
        </p:blipFill>
        <p:spPr bwMode="auto">
          <a:xfrm>
            <a:off x="1212850" y="2163763"/>
            <a:ext cx="9583738" cy="416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Рисунок 4">
            <a:extLst>
              <a:ext uri="{FF2B5EF4-FFF2-40B4-BE49-F238E27FC236}">
                <a16:creationId xmlns="" xmlns:a16="http://schemas.microsoft.com/office/drawing/2014/main" id="{5640C118-AC46-45E5-8FCB-DC3628F3ED13}"/>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Рисунок 9">
            <a:extLst>
              <a:ext uri="{FF2B5EF4-FFF2-40B4-BE49-F238E27FC236}">
                <a16:creationId xmlns="" xmlns:a16="http://schemas.microsoft.com/office/drawing/2014/main" id="{4FFB6BEE-DC29-405B-A9A0-A9F776D9FD5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EE4C465-3DE1-48AF-A4E9-35F2B125B1B7}"/>
              </a:ext>
            </a:extLst>
          </p:cNvPr>
          <p:cNvSpPr>
            <a:spLocks noGrp="1"/>
          </p:cNvSpPr>
          <p:nvPr>
            <p:ph type="title"/>
          </p:nvPr>
        </p:nvSpPr>
        <p:spPr>
          <a:xfrm>
            <a:off x="2014538" y="274638"/>
            <a:ext cx="8296275" cy="209550"/>
          </a:xfrm>
        </p:spPr>
        <p:txBody>
          <a:bodyPr rtlCol="0">
            <a:normAutofit fontScale="90000"/>
          </a:bodyPr>
          <a:lstStyle/>
          <a:p>
            <a:pPr fontAlgn="auto">
              <a:spcAft>
                <a:spcPts val="0"/>
              </a:spcAft>
              <a:defRPr/>
            </a:pPr>
            <a:r>
              <a:rPr lang="ru-RU" sz="1487" b="1" dirty="0">
                <a:latin typeface="Times New Roman" panose="02020603050405020304" pitchFamily="18" charset="0"/>
                <a:cs typeface="Times New Roman" panose="02020603050405020304" pitchFamily="18" charset="0"/>
              </a:rPr>
              <a:t>5 класс                                                                                                                                  9 класс</a:t>
            </a:r>
          </a:p>
        </p:txBody>
      </p:sp>
      <p:pic>
        <p:nvPicPr>
          <p:cNvPr id="23555" name="Объект 4">
            <a:extLst>
              <a:ext uri="{FF2B5EF4-FFF2-40B4-BE49-F238E27FC236}">
                <a16:creationId xmlns="" xmlns:a16="http://schemas.microsoft.com/office/drawing/2014/main" id="{1FCADA24-B8E7-41B9-84C2-0C5DDD8551AE}"/>
              </a:ext>
            </a:extLst>
          </p:cNvPr>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1412875" y="484188"/>
            <a:ext cx="4568825" cy="3724275"/>
          </a:xfrm>
        </p:spPr>
      </p:pic>
      <p:pic>
        <p:nvPicPr>
          <p:cNvPr id="23556" name="Объект 7">
            <a:extLst>
              <a:ext uri="{FF2B5EF4-FFF2-40B4-BE49-F238E27FC236}">
                <a16:creationId xmlns="" xmlns:a16="http://schemas.microsoft.com/office/drawing/2014/main" id="{E2432020-3A23-47EA-A9DC-7A7CFB9840A3}"/>
              </a:ext>
            </a:extLst>
          </p:cNvPr>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5983288" y="484187"/>
            <a:ext cx="4568825" cy="3613150"/>
          </a:xfrm>
        </p:spPr>
      </p:pic>
      <p:pic>
        <p:nvPicPr>
          <p:cNvPr id="23557" name="Рисунок 5">
            <a:extLst>
              <a:ext uri="{FF2B5EF4-FFF2-40B4-BE49-F238E27FC236}">
                <a16:creationId xmlns="" xmlns:a16="http://schemas.microsoft.com/office/drawing/2014/main" id="{BF1AC9ED-3FF3-4053-B4EF-A9780763DEC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90650" y="3846513"/>
            <a:ext cx="4580499" cy="301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Рисунок 8">
            <a:extLst>
              <a:ext uri="{FF2B5EF4-FFF2-40B4-BE49-F238E27FC236}">
                <a16:creationId xmlns="" xmlns:a16="http://schemas.microsoft.com/office/drawing/2014/main" id="{FF631FC7-A842-4D95-9BCD-B1A29FCC5D30}"/>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993839" y="4097337"/>
            <a:ext cx="4570413"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9" name="Рисунок 2">
            <a:extLst>
              <a:ext uri="{FF2B5EF4-FFF2-40B4-BE49-F238E27FC236}">
                <a16:creationId xmlns="" xmlns:a16="http://schemas.microsoft.com/office/drawing/2014/main" id="{6512CB29-8FB7-4ED4-9C7D-7097C6CA3D43}"/>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1165863" y="104775"/>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Рисунок 9">
            <a:extLst>
              <a:ext uri="{FF2B5EF4-FFF2-40B4-BE49-F238E27FC236}">
                <a16:creationId xmlns="" xmlns:a16="http://schemas.microsoft.com/office/drawing/2014/main" id="{C4E47BDD-B6B0-44D9-B445-B9C17723E85E}"/>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 xmlns:a16="http://schemas.microsoft.com/office/drawing/2014/main" id="{07E6D25C-E3DE-4BBA-B65C-3AE35B12E491}"/>
              </a:ext>
            </a:extLst>
          </p:cNvPr>
          <p:cNvSpPr/>
          <p:nvPr/>
        </p:nvSpPr>
        <p:spPr>
          <a:xfrm rot="10800000" flipV="1">
            <a:off x="5795963" y="5260975"/>
            <a:ext cx="3854450" cy="1295400"/>
          </a:xfrm>
          <a:prstGeom prst="rect">
            <a:avLst/>
          </a:prstGeom>
          <a:solidFill>
            <a:srgbClr val="09A789"/>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r>
              <a:rPr lang="ru-RU" sz="1487" b="1" cap="all" spc="42" dirty="0">
                <a:solidFill>
                  <a:schemeClr val="bg1"/>
                </a:solidFill>
                <a:latin typeface="Constantia" panose="02030602050306030303" pitchFamily="18" charset="0"/>
              </a:rPr>
              <a:t>Издательство</a:t>
            </a:r>
          </a:p>
          <a:p>
            <a:pPr algn="ctr" eaLnBrk="1" fontAlgn="auto" hangingPunct="1">
              <a:spcBef>
                <a:spcPts val="0"/>
              </a:spcBef>
              <a:spcAft>
                <a:spcPts val="0"/>
              </a:spcAft>
              <a:defRPr/>
            </a:pPr>
            <a:r>
              <a:rPr lang="ru-RU" sz="1487" b="1" cap="all" spc="42" dirty="0">
                <a:solidFill>
                  <a:schemeClr val="bg1"/>
                </a:solidFill>
                <a:latin typeface="Constantia" panose="02030602050306030303" pitchFamily="18" charset="0"/>
              </a:rPr>
              <a:t>                  «Просвещение»</a:t>
            </a:r>
            <a:endParaRPr lang="ru-RU" sz="1487" b="1" spc="42" dirty="0"/>
          </a:p>
          <a:p>
            <a:pPr algn="ctr" eaLnBrk="1" fontAlgn="auto" hangingPunct="1">
              <a:spcBef>
                <a:spcPts val="0"/>
              </a:spcBef>
              <a:spcAft>
                <a:spcPts val="0"/>
              </a:spcAft>
              <a:defRPr/>
            </a:pPr>
            <a:endParaRPr lang="ru-RU" sz="1487" b="1" cap="all" spc="42" dirty="0">
              <a:solidFill>
                <a:schemeClr val="bg1"/>
              </a:solidFill>
              <a:latin typeface="Constantia" panose="02030602050306030303" pitchFamily="18" charset="0"/>
            </a:endParaRPr>
          </a:p>
        </p:txBody>
      </p:sp>
      <p:sp>
        <p:nvSpPr>
          <p:cNvPr id="11" name="Прямоугольник 10">
            <a:extLst>
              <a:ext uri="{FF2B5EF4-FFF2-40B4-BE49-F238E27FC236}">
                <a16:creationId xmlns="" xmlns:a16="http://schemas.microsoft.com/office/drawing/2014/main" id="{77935182-3F3D-411A-9E22-B6CFAF9A10CB}"/>
              </a:ext>
            </a:extLst>
          </p:cNvPr>
          <p:cNvSpPr/>
          <p:nvPr/>
        </p:nvSpPr>
        <p:spPr>
          <a:xfrm flipV="1">
            <a:off x="1397000" y="6562725"/>
            <a:ext cx="8253413" cy="338138"/>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13" name="Заголовок 1">
            <a:extLst>
              <a:ext uri="{FF2B5EF4-FFF2-40B4-BE49-F238E27FC236}">
                <a16:creationId xmlns="" xmlns:a16="http://schemas.microsoft.com/office/drawing/2014/main" id="{E8C6979B-7AE9-4B93-975E-90836135965D}"/>
              </a:ext>
            </a:extLst>
          </p:cNvPr>
          <p:cNvSpPr txBox="1">
            <a:spLocks/>
          </p:cNvSpPr>
          <p:nvPr/>
        </p:nvSpPr>
        <p:spPr>
          <a:xfrm>
            <a:off x="1671638" y="2636838"/>
            <a:ext cx="7962900" cy="3529012"/>
          </a:xfrm>
          <a:prstGeom prst="rect">
            <a:avLst/>
          </a:prstGeom>
        </p:spPr>
        <p:txBody>
          <a:bodyPr lIns="94611" tIns="47306" rIns="94611" bIns="4730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115" b="1" cap="all" dirty="0">
                <a:solidFill>
                  <a:srgbClr val="045447"/>
                </a:solidFill>
                <a:latin typeface="Constantia" panose="02030602050306030303" pitchFamily="18" charset="0"/>
              </a:rPr>
              <a:t>Учебный предмет</a:t>
            </a:r>
          </a:p>
          <a:p>
            <a:pPr algn="l" fontAlgn="auto">
              <a:spcAft>
                <a:spcPts val="0"/>
              </a:spcAft>
              <a:defRPr/>
            </a:pPr>
            <a:r>
              <a:rPr lang="ru-RU" sz="1858" b="1" cap="all" dirty="0">
                <a:solidFill>
                  <a:srgbClr val="045447"/>
                </a:solidFill>
                <a:latin typeface="Constantia" panose="02030602050306030303" pitchFamily="18" charset="0"/>
              </a:rPr>
              <a:t>Русский родной язык</a:t>
            </a:r>
          </a:p>
          <a:p>
            <a:pPr algn="l" fontAlgn="auto">
              <a:spcAft>
                <a:spcPts val="0"/>
              </a:spcAft>
              <a:defRPr/>
            </a:pPr>
            <a:endParaRPr lang="ru-RU" sz="1115" b="1" cap="all" dirty="0">
              <a:solidFill>
                <a:srgbClr val="045447"/>
              </a:solidFill>
              <a:latin typeface="Constantia" panose="02030602050306030303" pitchFamily="18" charset="0"/>
            </a:endParaRPr>
          </a:p>
          <a:p>
            <a:pPr algn="l" fontAlgn="auto">
              <a:spcAft>
                <a:spcPts val="0"/>
              </a:spcAft>
              <a:defRPr/>
            </a:pPr>
            <a:r>
              <a:rPr lang="ru-RU" sz="1115" b="1" cap="all" dirty="0">
                <a:solidFill>
                  <a:srgbClr val="045447"/>
                </a:solidFill>
                <a:latin typeface="Constantia" panose="02030602050306030303" pitchFamily="18" charset="0"/>
              </a:rPr>
              <a:t>Образовательная область</a:t>
            </a:r>
          </a:p>
          <a:p>
            <a:pPr algn="l" fontAlgn="auto">
              <a:spcAft>
                <a:spcPts val="0"/>
              </a:spcAft>
              <a:defRPr/>
            </a:pPr>
            <a:r>
              <a:rPr lang="ru-RU" sz="1115" b="1" cap="all" dirty="0">
                <a:solidFill>
                  <a:srgbClr val="045447"/>
                </a:solidFill>
                <a:latin typeface="Constantia" panose="02030602050306030303" pitchFamily="18" charset="0"/>
              </a:rPr>
              <a:t>«Родной язык и родная литература»</a:t>
            </a:r>
          </a:p>
          <a:p>
            <a:pPr algn="l" fontAlgn="auto">
              <a:spcAft>
                <a:spcPts val="0"/>
              </a:spcAft>
              <a:defRPr/>
            </a:pPr>
            <a:endParaRPr lang="ru-RU" sz="1858" b="1" cap="all" dirty="0">
              <a:solidFill>
                <a:srgbClr val="045447"/>
              </a:solidFill>
              <a:latin typeface="Constantia" panose="02030602050306030303" pitchFamily="18" charset="0"/>
            </a:endParaRPr>
          </a:p>
          <a:p>
            <a:pPr algn="l" fontAlgn="auto">
              <a:spcAft>
                <a:spcPts val="0"/>
              </a:spcAft>
              <a:defRPr/>
            </a:pPr>
            <a:r>
              <a:rPr lang="ru-RU" sz="1858" b="1" cap="all" dirty="0">
                <a:solidFill>
                  <a:srgbClr val="045447"/>
                </a:solidFill>
                <a:latin typeface="Constantia" panose="02030602050306030303" pitchFamily="18" charset="0"/>
              </a:rPr>
              <a:t>УМК «Русский родной язык»</a:t>
            </a:r>
          </a:p>
          <a:p>
            <a:pPr algn="l" fontAlgn="auto">
              <a:spcAft>
                <a:spcPts val="0"/>
              </a:spcAft>
              <a:defRPr/>
            </a:pPr>
            <a:endParaRPr lang="ru-RU" sz="1858" b="1" cap="all" dirty="0">
              <a:solidFill>
                <a:srgbClr val="045447"/>
              </a:solidFill>
              <a:latin typeface="Constantia" panose="02030602050306030303" pitchFamily="18" charset="0"/>
            </a:endParaRPr>
          </a:p>
          <a:p>
            <a:pPr algn="l" fontAlgn="auto">
              <a:spcAft>
                <a:spcPts val="0"/>
              </a:spcAft>
              <a:defRPr/>
            </a:pPr>
            <a:r>
              <a:rPr lang="ru-RU" sz="2881" b="1" cap="all" dirty="0">
                <a:solidFill>
                  <a:srgbClr val="08A899"/>
                </a:solidFill>
                <a:latin typeface="Constantia" panose="02030602050306030303" pitchFamily="18" charset="0"/>
              </a:rPr>
              <a:t>1–4 </a:t>
            </a:r>
            <a:r>
              <a:rPr lang="ru-RU" sz="1858" b="1" cap="all" dirty="0">
                <a:solidFill>
                  <a:srgbClr val="08A899"/>
                </a:solidFill>
                <a:latin typeface="Constantia" panose="02030602050306030303" pitchFamily="18" charset="0"/>
              </a:rPr>
              <a:t>классы</a:t>
            </a:r>
          </a:p>
          <a:p>
            <a:pPr algn="l" fontAlgn="auto">
              <a:spcAft>
                <a:spcPts val="0"/>
              </a:spcAft>
              <a:defRPr/>
            </a:pPr>
            <a:endParaRPr lang="ru-RU" sz="1858" b="1" cap="all" dirty="0">
              <a:solidFill>
                <a:srgbClr val="045447"/>
              </a:solidFill>
              <a:latin typeface="Constantia" panose="02030602050306030303" pitchFamily="18" charset="0"/>
            </a:endParaRPr>
          </a:p>
          <a:p>
            <a:pPr algn="l" fontAlgn="auto">
              <a:spcAft>
                <a:spcPts val="0"/>
              </a:spcAft>
              <a:defRPr/>
            </a:pPr>
            <a:r>
              <a:rPr lang="ru-RU" sz="2881" b="1" cap="all" dirty="0">
                <a:solidFill>
                  <a:srgbClr val="08A899"/>
                </a:solidFill>
                <a:latin typeface="Constantia" panose="02030602050306030303" pitchFamily="18" charset="0"/>
              </a:rPr>
              <a:t>5-9</a:t>
            </a:r>
            <a:r>
              <a:rPr lang="ru-RU" sz="1858" b="1" cap="all" dirty="0">
                <a:solidFill>
                  <a:srgbClr val="08A899"/>
                </a:solidFill>
                <a:latin typeface="Constantia" panose="02030602050306030303" pitchFamily="18" charset="0"/>
              </a:rPr>
              <a:t>  классы</a:t>
            </a:r>
            <a:endParaRPr lang="ru-RU" sz="1858" b="1" cap="all" dirty="0">
              <a:solidFill>
                <a:srgbClr val="045447"/>
              </a:solidFill>
              <a:latin typeface="Constantia" panose="02030602050306030303" pitchFamily="18" charset="0"/>
            </a:endParaRPr>
          </a:p>
        </p:txBody>
      </p:sp>
      <p:pic>
        <p:nvPicPr>
          <p:cNvPr id="4101" name="Рисунок 14">
            <a:extLst>
              <a:ext uri="{FF2B5EF4-FFF2-40B4-BE49-F238E27FC236}">
                <a16:creationId xmlns="" xmlns:a16="http://schemas.microsoft.com/office/drawing/2014/main" id="{D140F343-DC7A-4835-96CE-F485E31E659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040813" y="6073775"/>
            <a:ext cx="571500" cy="7064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 name="Прямоугольник 13">
            <a:extLst>
              <a:ext uri="{FF2B5EF4-FFF2-40B4-BE49-F238E27FC236}">
                <a16:creationId xmlns="" xmlns:a16="http://schemas.microsoft.com/office/drawing/2014/main" id="{387E541B-AB59-4E43-91BB-409067FC7F47}"/>
              </a:ext>
            </a:extLst>
          </p:cNvPr>
          <p:cNvSpPr/>
          <p:nvPr/>
        </p:nvSpPr>
        <p:spPr>
          <a:xfrm flipV="1">
            <a:off x="5762625" y="15875"/>
            <a:ext cx="3871913" cy="188913"/>
          </a:xfrm>
          <a:prstGeom prst="rect">
            <a:avLst/>
          </a:prstGeom>
          <a:solidFill>
            <a:srgbClr val="09A789"/>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pic>
        <p:nvPicPr>
          <p:cNvPr id="4103" name="Picture 2">
            <a:extLst>
              <a:ext uri="{FF2B5EF4-FFF2-40B4-BE49-F238E27FC236}">
                <a16:creationId xmlns="" xmlns:a16="http://schemas.microsoft.com/office/drawing/2014/main" id="{97E4B086-DE83-4B56-9F3D-8F11164F516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62625" y="220663"/>
            <a:ext cx="3822700" cy="50371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a:extLst>
              <a:ext uri="{FF2B5EF4-FFF2-40B4-BE49-F238E27FC236}">
                <a16:creationId xmlns="" xmlns:a16="http://schemas.microsoft.com/office/drawing/2014/main" id="{BA65564E-1831-4B24-B450-6FA19E2B14FC}"/>
              </a:ext>
            </a:extLst>
          </p:cNvPr>
          <p:cNvSpPr txBox="1"/>
          <p:nvPr/>
        </p:nvSpPr>
        <p:spPr>
          <a:xfrm>
            <a:off x="5359400" y="6456363"/>
            <a:ext cx="6629400" cy="323850"/>
          </a:xfrm>
          <a:prstGeom prst="rect">
            <a:avLst/>
          </a:prstGeom>
          <a:noFill/>
        </p:spPr>
        <p:txBody>
          <a:bodyPr lIns="94611" tIns="47306" rIns="94611" bIns="47306">
            <a:spAutoFit/>
          </a:bodyPr>
          <a:lstStyle/>
          <a:p>
            <a:pPr eaLnBrk="1" fontAlgn="auto" hangingPunct="1">
              <a:spcBef>
                <a:spcPts val="0"/>
              </a:spcBef>
              <a:spcAft>
                <a:spcPts val="0"/>
              </a:spcAft>
              <a:defRPr/>
            </a:pPr>
            <a:r>
              <a:rPr lang="ru-RU" sz="1487" b="1" cap="all" spc="42" dirty="0">
                <a:solidFill>
                  <a:schemeClr val="bg1"/>
                </a:solidFill>
                <a:latin typeface="Constantia" panose="02030602050306030303" pitchFamily="18" charset="0"/>
              </a:rPr>
              <a:t>совместно с издательством</a:t>
            </a:r>
            <a:endParaRPr lang="ru-RU" sz="1487" b="1" spc="42" dirty="0">
              <a:latin typeface="+mn-lt"/>
            </a:endParaRPr>
          </a:p>
        </p:txBody>
      </p:sp>
      <p:pic>
        <p:nvPicPr>
          <p:cNvPr id="4105" name="Рисунок 9">
            <a:extLst>
              <a:ext uri="{FF2B5EF4-FFF2-40B4-BE49-F238E27FC236}">
                <a16:creationId xmlns="" xmlns:a16="http://schemas.microsoft.com/office/drawing/2014/main" id="{D993F3B4-5194-4C85-973C-C969A07D088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 name="Рисунок 15">
            <a:extLst>
              <a:ext uri="{FF2B5EF4-FFF2-40B4-BE49-F238E27FC236}">
                <a16:creationId xmlns="" xmlns:a16="http://schemas.microsoft.com/office/drawing/2014/main" id="{B11CDB94-5E1B-4EBC-9F7F-6BA2DA4FD885}"/>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163300" y="388938"/>
            <a:ext cx="730250" cy="87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E73B31F-9718-4509-A0E6-E0D68A5B1D04}"/>
              </a:ext>
            </a:extLst>
          </p:cNvPr>
          <p:cNvSpPr>
            <a:spLocks noGrp="1"/>
          </p:cNvSpPr>
          <p:nvPr>
            <p:ph type="title"/>
          </p:nvPr>
        </p:nvSpPr>
        <p: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rtlCol="0">
            <a:normAutofit/>
          </a:bodyPr>
          <a:lstStyle/>
          <a:p>
            <a:pPr algn="ctr" fontAlgn="auto">
              <a:spcAft>
                <a:spcPts val="0"/>
              </a:spcAft>
              <a:defRPr/>
            </a:pPr>
            <a:r>
              <a:rPr lang="ru-RU" sz="2800" b="1" dirty="0">
                <a:solidFill>
                  <a:srgbClr val="076150"/>
                </a:solidFill>
                <a:effectLst>
                  <a:outerShdw blurRad="38100" dist="38100" dir="2700000" algn="tl">
                    <a:srgbClr val="000000">
                      <a:alpha val="43137"/>
                    </a:srgbClr>
                  </a:outerShdw>
                </a:effectLst>
              </a:rPr>
              <a:t>Структура параграфа как способ организации </a:t>
            </a:r>
            <a:br>
              <a:rPr lang="ru-RU" sz="2800" b="1" dirty="0">
                <a:solidFill>
                  <a:srgbClr val="076150"/>
                </a:solidFill>
                <a:effectLst>
                  <a:outerShdw blurRad="38100" dist="38100" dir="2700000" algn="tl">
                    <a:srgbClr val="000000">
                      <a:alpha val="43137"/>
                    </a:srgbClr>
                  </a:outerShdw>
                </a:effectLst>
              </a:rPr>
            </a:br>
            <a:r>
              <a:rPr lang="ru-RU" sz="2800" b="1" dirty="0">
                <a:solidFill>
                  <a:srgbClr val="076150"/>
                </a:solidFill>
                <a:effectLst>
                  <a:outerShdw blurRad="38100" dist="38100" dir="2700000" algn="tl">
                    <a:srgbClr val="000000">
                      <a:alpha val="43137"/>
                    </a:srgbClr>
                  </a:outerShdw>
                </a:effectLst>
              </a:rPr>
              <a:t>познавательной деятельности учащихся</a:t>
            </a:r>
            <a:endParaRPr lang="ru-RU" sz="2800" dirty="0">
              <a:solidFill>
                <a:srgbClr val="076150"/>
              </a:solidFill>
              <a:effectLst>
                <a:outerShdw blurRad="38100" dist="38100" dir="2700000" algn="tl">
                  <a:srgbClr val="000000">
                    <a:alpha val="43137"/>
                  </a:srgbClr>
                </a:outerShdw>
              </a:effectLst>
            </a:endParaRPr>
          </a:p>
        </p:txBody>
      </p:sp>
      <p:sp>
        <p:nvSpPr>
          <p:cNvPr id="25605" name="Содержимое 2">
            <a:extLst>
              <a:ext uri="{FF2B5EF4-FFF2-40B4-BE49-F238E27FC236}">
                <a16:creationId xmlns="" xmlns:a16="http://schemas.microsoft.com/office/drawing/2014/main" id="{1729971E-F278-4C5A-AED5-4446F59A8B9D}"/>
              </a:ext>
            </a:extLst>
          </p:cNvPr>
          <p:cNvSpPr>
            <a:spLocks noGrp="1" noChangeArrowheads="1"/>
          </p:cNvSpPr>
          <p:nvPr>
            <p:ph idx="1"/>
          </p:nvPr>
        </p:nvSpPr>
        <p:spPr/>
        <p:txBody>
          <a:bodyPr/>
          <a:lstStyle/>
          <a:p>
            <a:pPr>
              <a:buFont typeface="Arial" panose="020B0604020202020204" pitchFamily="34" charset="0"/>
              <a:buNone/>
            </a:pPr>
            <a:endParaRPr lang="ru-RU" altLang="ru-RU" dirty="0">
              <a:solidFill>
                <a:schemeClr val="tx2"/>
              </a:solidFill>
            </a:endParaRPr>
          </a:p>
          <a:p>
            <a:r>
              <a:rPr lang="ru-RU" altLang="ru-RU" dirty="0"/>
              <a:t>Языковой материал для наблюдения</a:t>
            </a:r>
          </a:p>
          <a:p>
            <a:r>
              <a:rPr lang="ru-RU" altLang="ru-RU" dirty="0"/>
              <a:t>Теоретические сведения, правила, выводы</a:t>
            </a:r>
          </a:p>
          <a:p>
            <a:r>
              <a:rPr lang="ru-RU" altLang="ru-RU" dirty="0"/>
              <a:t>Система  упражнений (языковых, коммуникативно направленных)</a:t>
            </a:r>
          </a:p>
          <a:p>
            <a:r>
              <a:rPr lang="ru-RU" altLang="ru-RU" dirty="0"/>
              <a:t>Тексты и система заданий к ним</a:t>
            </a:r>
          </a:p>
          <a:p>
            <a:r>
              <a:rPr lang="ru-RU" altLang="ru-RU" dirty="0"/>
              <a:t>Орфографический и пунктуационный практикум</a:t>
            </a:r>
          </a:p>
          <a:p>
            <a:endParaRPr lang="ru-RU" altLang="ru-RU" dirty="0">
              <a:solidFill>
                <a:schemeClr val="tx2"/>
              </a:solidFill>
            </a:endParaRPr>
          </a:p>
        </p:txBody>
      </p:sp>
      <p:pic>
        <p:nvPicPr>
          <p:cNvPr id="25606" name="Рисунок 3">
            <a:extLst>
              <a:ext uri="{FF2B5EF4-FFF2-40B4-BE49-F238E27FC236}">
                <a16:creationId xmlns="" xmlns:a16="http://schemas.microsoft.com/office/drawing/2014/main" id="{260EE723-1FE9-489D-B267-CCEF402E5AC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353800" y="301625"/>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Рисунок 4">
            <a:extLst>
              <a:ext uri="{FF2B5EF4-FFF2-40B4-BE49-F238E27FC236}">
                <a16:creationId xmlns="" xmlns:a16="http://schemas.microsoft.com/office/drawing/2014/main" id="{5ADD1949-97BA-4828-97E2-03C68FA5B45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E73B31F-9718-4509-A0E6-E0D68A5B1D04}"/>
              </a:ext>
            </a:extLst>
          </p:cNvPr>
          <p:cNvSpPr>
            <a:spLocks noGrp="1"/>
          </p:cNvSpPr>
          <p:nvPr>
            <p:ph type="title"/>
          </p:nvPr>
        </p:nvSpPr>
        <p: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rtlCol="0">
            <a:normAutofit/>
          </a:bodyPr>
          <a:lstStyle/>
          <a:p>
            <a:pPr algn="ctr" fontAlgn="auto">
              <a:spcAft>
                <a:spcPts val="0"/>
              </a:spcAft>
              <a:defRPr/>
            </a:pPr>
            <a:r>
              <a:rPr lang="ru-RU" sz="2800" b="1" dirty="0">
                <a:solidFill>
                  <a:srgbClr val="076150"/>
                </a:solidFill>
                <a:effectLst>
                  <a:outerShdw blurRad="38100" dist="38100" dir="2700000" algn="tl">
                    <a:srgbClr val="000000">
                      <a:alpha val="43137"/>
                    </a:srgbClr>
                  </a:outerShdw>
                </a:effectLst>
              </a:rPr>
              <a:t> Материал для наблюдения</a:t>
            </a:r>
            <a:endParaRPr lang="ru-RU" sz="2800" dirty="0">
              <a:solidFill>
                <a:srgbClr val="076150"/>
              </a:solidFill>
              <a:effectLst>
                <a:outerShdw blurRad="38100" dist="38100" dir="2700000" algn="tl">
                  <a:srgbClr val="000000">
                    <a:alpha val="43137"/>
                  </a:srgbClr>
                </a:outerShdw>
              </a:effectLst>
            </a:endParaRPr>
          </a:p>
        </p:txBody>
      </p:sp>
      <p:sp>
        <p:nvSpPr>
          <p:cNvPr id="25605" name="Содержимое 2">
            <a:extLst>
              <a:ext uri="{FF2B5EF4-FFF2-40B4-BE49-F238E27FC236}">
                <a16:creationId xmlns="" xmlns:a16="http://schemas.microsoft.com/office/drawing/2014/main" id="{1729971E-F278-4C5A-AED5-4446F59A8B9D}"/>
              </a:ext>
            </a:extLst>
          </p:cNvPr>
          <p:cNvSpPr>
            <a:spLocks noGrp="1" noChangeArrowheads="1"/>
          </p:cNvSpPr>
          <p:nvPr>
            <p:ph idx="1"/>
          </p:nvPr>
        </p:nvSpPr>
        <p:spPr/>
        <p:txBody>
          <a:bodyPr/>
          <a:lstStyle/>
          <a:p>
            <a:pPr>
              <a:buFont typeface="Arial" panose="020B0604020202020204" pitchFamily="34" charset="0"/>
              <a:buNone/>
            </a:pPr>
            <a:r>
              <a:rPr lang="ru-RU" altLang="ru-RU" dirty="0">
                <a:solidFill>
                  <a:schemeClr val="tx2"/>
                </a:solidFill>
              </a:rPr>
              <a:t> </a:t>
            </a:r>
          </a:p>
        </p:txBody>
      </p:sp>
      <p:pic>
        <p:nvPicPr>
          <p:cNvPr id="25606" name="Рисунок 3">
            <a:extLst>
              <a:ext uri="{FF2B5EF4-FFF2-40B4-BE49-F238E27FC236}">
                <a16:creationId xmlns="" xmlns:a16="http://schemas.microsoft.com/office/drawing/2014/main" id="{260EE723-1FE9-489D-B267-CCEF402E5AC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353800" y="301625"/>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Рисунок 4">
            <a:extLst>
              <a:ext uri="{FF2B5EF4-FFF2-40B4-BE49-F238E27FC236}">
                <a16:creationId xmlns="" xmlns:a16="http://schemas.microsoft.com/office/drawing/2014/main" id="{5ADD1949-97BA-4828-97E2-03C68FA5B45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 xmlns:a16="http://schemas.microsoft.com/office/drawing/2014/main" id="{C56418C6-8D03-4D91-B21D-D797356D83FF}"/>
              </a:ext>
            </a:extLst>
          </p:cNvPr>
          <p:cNvPicPr>
            <a:picLocks noChangeAspect="1"/>
          </p:cNvPicPr>
          <p:nvPr/>
        </p:nvPicPr>
        <p:blipFill rotWithShape="1">
          <a:blip r:embed="rId4"/>
          <a:srcRect l="30138" t="4399" r="30229" b="53392"/>
          <a:stretch/>
        </p:blipFill>
        <p:spPr>
          <a:xfrm>
            <a:off x="6077125" y="2444131"/>
            <a:ext cx="5276675" cy="3161047"/>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B2FFCFDD-9573-4F3B-8E5B-745325E40FB8}"/>
              </a:ext>
            </a:extLst>
          </p:cNvPr>
          <p:cNvPicPr>
            <a:picLocks noChangeAspect="1"/>
          </p:cNvPicPr>
          <p:nvPr/>
        </p:nvPicPr>
        <p:blipFill rotWithShape="1">
          <a:blip r:embed="rId5"/>
          <a:srcRect l="30000" t="40245" r="35115" b="9930"/>
          <a:stretch/>
        </p:blipFill>
        <p:spPr>
          <a:xfrm>
            <a:off x="661988" y="1825625"/>
            <a:ext cx="4253218" cy="3416985"/>
          </a:xfrm>
          <a:prstGeom prst="rect">
            <a:avLst/>
          </a:prstGeom>
        </p:spPr>
      </p:pic>
      <p:pic>
        <p:nvPicPr>
          <p:cNvPr id="6" name="Рисунок 5">
            <a:extLst>
              <a:ext uri="{FF2B5EF4-FFF2-40B4-BE49-F238E27FC236}">
                <a16:creationId xmlns="" xmlns:a16="http://schemas.microsoft.com/office/drawing/2014/main" id="{62D22B5E-322B-4CBE-BC6F-991F08678964}"/>
              </a:ext>
            </a:extLst>
          </p:cNvPr>
          <p:cNvPicPr>
            <a:picLocks noChangeAspect="1"/>
          </p:cNvPicPr>
          <p:nvPr/>
        </p:nvPicPr>
        <p:blipFill rotWithShape="1">
          <a:blip r:embed="rId6"/>
          <a:srcRect l="34817" t="8073" r="30161" b="76445"/>
          <a:stretch/>
        </p:blipFill>
        <p:spPr>
          <a:xfrm>
            <a:off x="661988" y="5250183"/>
            <a:ext cx="4269997" cy="1061717"/>
          </a:xfrm>
          <a:prstGeom prst="rect">
            <a:avLst/>
          </a:prstGeom>
        </p:spPr>
      </p:pic>
    </p:spTree>
    <p:extLst>
      <p:ext uri="{BB962C8B-B14F-4D97-AF65-F5344CB8AC3E}">
        <p14:creationId xmlns="" xmlns:p14="http://schemas.microsoft.com/office/powerpoint/2010/main" val="3443975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6F79450-33F2-4E9E-A1EA-2958662837DC}"/>
              </a:ext>
            </a:extLst>
          </p:cNvPr>
          <p:cNvSpPr>
            <a:spLocks noGrp="1"/>
          </p:cNvSpPr>
          <p:nvPr>
            <p:ph type="title"/>
          </p:nvPr>
        </p:nvSpPr>
        <p: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rtlCol="0">
            <a:normAutofit/>
          </a:bodyPr>
          <a:lstStyle/>
          <a:p>
            <a:pPr algn="ctr" fontAlgn="auto">
              <a:spcAft>
                <a:spcPts val="0"/>
              </a:spcAft>
              <a:defRPr/>
            </a:pPr>
            <a:r>
              <a:rPr lang="ru-RU" sz="2800" b="1" dirty="0">
                <a:solidFill>
                  <a:srgbClr val="076150"/>
                </a:solidFill>
                <a:effectLst>
                  <a:outerShdw blurRad="38100" dist="38100" dir="2700000" algn="tl">
                    <a:srgbClr val="000000">
                      <a:alpha val="43137"/>
                    </a:srgbClr>
                  </a:outerShdw>
                </a:effectLst>
              </a:rPr>
              <a:t>Система  предметных рубрик  </a:t>
            </a:r>
            <a:endParaRPr lang="ru-RU" sz="2800" dirty="0">
              <a:solidFill>
                <a:srgbClr val="076150"/>
              </a:solidFill>
              <a:effectLst>
                <a:outerShdw blurRad="38100" dist="38100" dir="2700000" algn="tl">
                  <a:srgbClr val="000000">
                    <a:alpha val="43137"/>
                  </a:srgbClr>
                </a:outerShdw>
              </a:effectLst>
            </a:endParaRPr>
          </a:p>
        </p:txBody>
      </p:sp>
      <p:sp>
        <p:nvSpPr>
          <p:cNvPr id="3" name="Содержимое 2">
            <a:extLst>
              <a:ext uri="{FF2B5EF4-FFF2-40B4-BE49-F238E27FC236}">
                <a16:creationId xmlns="" xmlns:a16="http://schemas.microsoft.com/office/drawing/2014/main" id="{6759381A-E712-4D50-AA0A-F601C85DA5B9}"/>
              </a:ext>
            </a:extLst>
          </p:cNvPr>
          <p:cNvSpPr>
            <a:spLocks noGrp="1"/>
          </p:cNvSpPr>
          <p:nvPr>
            <p:ph idx="1"/>
          </p:nvPr>
        </p:nvSpPr>
        <p:spPr/>
        <p:txBody>
          <a:bodyPr rtlCol="0">
            <a:normAutofit/>
          </a:bodyPr>
          <a:lstStyle/>
          <a:p>
            <a:pPr algn="just" fontAlgn="auto">
              <a:spcAft>
                <a:spcPts val="0"/>
              </a:spcAft>
              <a:defRPr/>
            </a:pPr>
            <a:endParaRPr lang="ru-RU" dirty="0">
              <a:solidFill>
                <a:schemeClr val="tx2"/>
              </a:solidFill>
            </a:endParaRPr>
          </a:p>
          <a:p>
            <a:pPr algn="just" fontAlgn="auto">
              <a:spcAft>
                <a:spcPts val="0"/>
              </a:spcAft>
              <a:defRPr/>
            </a:pPr>
            <a:r>
              <a:rPr lang="ru-RU" dirty="0"/>
              <a:t>Создает возможность более эффективного изучения языкового,  речевого и </a:t>
            </a:r>
            <a:r>
              <a:rPr lang="ru-RU" dirty="0" err="1"/>
              <a:t>культуроведческого</a:t>
            </a:r>
            <a:r>
              <a:rPr lang="ru-RU" dirty="0"/>
              <a:t> материала</a:t>
            </a:r>
          </a:p>
          <a:p>
            <a:pPr algn="just" fontAlgn="auto">
              <a:spcAft>
                <a:spcPts val="0"/>
              </a:spcAft>
              <a:defRPr/>
            </a:pPr>
            <a:r>
              <a:rPr lang="ru-RU" dirty="0"/>
              <a:t>Повышает информационную насыщенность параграфа</a:t>
            </a:r>
          </a:p>
          <a:p>
            <a:pPr algn="just" fontAlgn="auto">
              <a:spcAft>
                <a:spcPts val="0"/>
              </a:spcAft>
              <a:defRPr/>
            </a:pPr>
            <a:r>
              <a:rPr lang="ru-RU" dirty="0"/>
              <a:t> Помогает активизировать познавательную деятельность учащихся</a:t>
            </a:r>
          </a:p>
          <a:p>
            <a:pPr algn="just" fontAlgn="auto">
              <a:spcAft>
                <a:spcPts val="0"/>
              </a:spcAft>
              <a:defRPr/>
            </a:pPr>
            <a:r>
              <a:rPr lang="ru-RU" dirty="0"/>
              <a:t>Материал рубрик позволяет связать лингвистический материал </a:t>
            </a:r>
            <a:r>
              <a:rPr lang="en-US" dirty="0" smtClean="0"/>
              <a:t>   </a:t>
            </a:r>
            <a:r>
              <a:rPr lang="ru-RU" dirty="0" smtClean="0"/>
              <a:t>с </a:t>
            </a:r>
            <a:r>
              <a:rPr lang="ru-RU" dirty="0"/>
              <a:t>фактами других наук (истории, этнографии, </a:t>
            </a:r>
            <a:r>
              <a:rPr lang="ru-RU" dirty="0" err="1"/>
              <a:t>культурологии</a:t>
            </a:r>
            <a:r>
              <a:rPr lang="ru-RU" dirty="0"/>
              <a:t> и т.д.)</a:t>
            </a:r>
          </a:p>
          <a:p>
            <a:pPr fontAlgn="auto">
              <a:spcAft>
                <a:spcPts val="0"/>
              </a:spcAft>
              <a:buFont typeface="Arial" panose="020B0604020202020204" pitchFamily="34" charset="0"/>
              <a:buNone/>
              <a:defRPr/>
            </a:pPr>
            <a:endParaRPr lang="ru-RU" dirty="0">
              <a:solidFill>
                <a:schemeClr val="accent1">
                  <a:lumMod val="50000"/>
                </a:schemeClr>
              </a:solidFill>
            </a:endParaRPr>
          </a:p>
          <a:p>
            <a:pPr fontAlgn="auto">
              <a:spcAft>
                <a:spcPts val="0"/>
              </a:spcAft>
              <a:buFont typeface="Arial" panose="020B0604020202020204" pitchFamily="34" charset="0"/>
              <a:buNone/>
              <a:defRPr/>
            </a:pPr>
            <a:endParaRPr lang="ru-RU" dirty="0">
              <a:solidFill>
                <a:schemeClr val="tx2"/>
              </a:solidFill>
            </a:endParaRPr>
          </a:p>
        </p:txBody>
      </p:sp>
      <p:pic>
        <p:nvPicPr>
          <p:cNvPr id="26630" name="Рисунок 3">
            <a:extLst>
              <a:ext uri="{FF2B5EF4-FFF2-40B4-BE49-F238E27FC236}">
                <a16:creationId xmlns="" xmlns:a16="http://schemas.microsoft.com/office/drawing/2014/main" id="{B9B98CFE-EFA0-4F81-BD1E-6D2F9C0A788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353800" y="2301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1" name="Рисунок 4">
            <a:extLst>
              <a:ext uri="{FF2B5EF4-FFF2-40B4-BE49-F238E27FC236}">
                <a16:creationId xmlns="" xmlns:a16="http://schemas.microsoft.com/office/drawing/2014/main" id="{E4406E7A-35DA-4B2A-AD90-3949B924330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a:extLst>
              <a:ext uri="{FF2B5EF4-FFF2-40B4-BE49-F238E27FC236}">
                <a16:creationId xmlns="" xmlns:a16="http://schemas.microsoft.com/office/drawing/2014/main" id="{610442EA-07A0-4EE7-94B6-8B26DF4D6923}"/>
              </a:ext>
            </a:extLst>
          </p:cNvPr>
          <p:cNvSpPr>
            <a:spLocks noGrp="1" noChangeArrowheads="1"/>
          </p:cNvSpPr>
          <p:nvPr>
            <p:ph type="title"/>
          </p:nvPr>
        </p:nvSpPr>
        <p:spPr>
          <a:solidFill>
            <a:srgbClr val="FFCCFF"/>
          </a:solidFill>
        </p:spPr>
        <p:txBody>
          <a:bodyPr/>
          <a:lstStyle/>
          <a:p>
            <a:pPr algn="ctr"/>
            <a:r>
              <a:rPr lang="ru-RU" altLang="ru-RU" b="1"/>
              <a:t>Рубрика «Лингвистические заметки»</a:t>
            </a:r>
          </a:p>
        </p:txBody>
      </p:sp>
      <p:pic>
        <p:nvPicPr>
          <p:cNvPr id="27651" name="Объект 3">
            <a:extLst>
              <a:ext uri="{FF2B5EF4-FFF2-40B4-BE49-F238E27FC236}">
                <a16:creationId xmlns="" xmlns:a16="http://schemas.microsoft.com/office/drawing/2014/main" id="{9C04CD86-B8A3-4AA3-B3B1-BBFEF227FA6C}"/>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1132" t="14870" r="48232" b="68192"/>
          <a:stretch>
            <a:fillRect/>
          </a:stretch>
        </p:blipFill>
        <p:spPr>
          <a:xfrm>
            <a:off x="582613" y="1962150"/>
            <a:ext cx="5283200" cy="1643063"/>
          </a:xfrm>
        </p:spPr>
      </p:pic>
      <p:pic>
        <p:nvPicPr>
          <p:cNvPr id="27652" name="Рисунок 4">
            <a:extLst>
              <a:ext uri="{FF2B5EF4-FFF2-40B4-BE49-F238E27FC236}">
                <a16:creationId xmlns="" xmlns:a16="http://schemas.microsoft.com/office/drawing/2014/main" id="{77F5A2FB-7E24-4E93-AA21-F56C32954E34}"/>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4490" t="51564" r="44720" b="14830"/>
          <a:stretch>
            <a:fillRect/>
          </a:stretch>
        </p:blipFill>
        <p:spPr bwMode="auto">
          <a:xfrm>
            <a:off x="6209507" y="2201069"/>
            <a:ext cx="5453062"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4" name="Рисунок 6">
            <a:extLst>
              <a:ext uri="{FF2B5EF4-FFF2-40B4-BE49-F238E27FC236}">
                <a16:creationId xmlns="" xmlns:a16="http://schemas.microsoft.com/office/drawing/2014/main" id="{3517DB63-2458-4BCF-BA80-F59580BFD59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53800" y="2682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Рисунок 7">
            <a:extLst>
              <a:ext uri="{FF2B5EF4-FFF2-40B4-BE49-F238E27FC236}">
                <a16:creationId xmlns="" xmlns:a16="http://schemas.microsoft.com/office/drawing/2014/main" id="{0C6BBF80-30F2-4D84-920E-13148F043AC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 xmlns:a16="http://schemas.microsoft.com/office/drawing/2014/main" id="{6A42DA51-522F-413B-893C-D3311E2316AB}"/>
              </a:ext>
            </a:extLst>
          </p:cNvPr>
          <p:cNvPicPr>
            <a:picLocks noChangeAspect="1"/>
          </p:cNvPicPr>
          <p:nvPr/>
        </p:nvPicPr>
        <p:blipFill rotWithShape="1">
          <a:blip r:embed="rId6"/>
          <a:srcRect l="30549" t="20428" r="35184" b="51560"/>
          <a:stretch/>
        </p:blipFill>
        <p:spPr>
          <a:xfrm>
            <a:off x="576969" y="4127382"/>
            <a:ext cx="5283200" cy="24294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a:extLst>
              <a:ext uri="{FF2B5EF4-FFF2-40B4-BE49-F238E27FC236}">
                <a16:creationId xmlns="" xmlns:a16="http://schemas.microsoft.com/office/drawing/2014/main" id="{4A9ED5A3-3053-438D-8C7A-9010126A52AA}"/>
              </a:ext>
            </a:extLst>
          </p:cNvPr>
          <p:cNvSpPr>
            <a:spLocks noGrp="1" noChangeArrowheads="1"/>
          </p:cNvSpPr>
          <p:nvPr>
            <p:ph type="title"/>
          </p:nvPr>
        </p:nvSpPr>
        <p:spPr>
          <a:solidFill>
            <a:srgbClr val="C5C5FF"/>
          </a:solidFill>
        </p:spPr>
        <p:txBody>
          <a:bodyPr/>
          <a:lstStyle/>
          <a:p>
            <a:pPr algn="ctr"/>
            <a:r>
              <a:rPr lang="ru-RU" altLang="ru-RU" b="1"/>
              <a:t>Рубрика «Диалог культур»</a:t>
            </a:r>
          </a:p>
        </p:txBody>
      </p:sp>
      <p:pic>
        <p:nvPicPr>
          <p:cNvPr id="28675" name="Объект 6">
            <a:extLst>
              <a:ext uri="{FF2B5EF4-FFF2-40B4-BE49-F238E27FC236}">
                <a16:creationId xmlns="" xmlns:a16="http://schemas.microsoft.com/office/drawing/2014/main" id="{A9172966-5C49-4DE6-8E4F-4C59C46E79DA}"/>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1494" t="67833" r="49075" b="9438"/>
          <a:stretch>
            <a:fillRect/>
          </a:stretch>
        </p:blipFill>
        <p:spPr>
          <a:xfrm>
            <a:off x="176213" y="1795463"/>
            <a:ext cx="5473700" cy="2378075"/>
          </a:xfrm>
        </p:spPr>
      </p:pic>
      <p:pic>
        <p:nvPicPr>
          <p:cNvPr id="28676" name="Рисунок 8">
            <a:extLst>
              <a:ext uri="{FF2B5EF4-FFF2-40B4-BE49-F238E27FC236}">
                <a16:creationId xmlns="" xmlns:a16="http://schemas.microsoft.com/office/drawing/2014/main" id="{2E0F89D8-6ACE-45A0-9A71-12A0B3A42C3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1346" t="37436" r="50000" b="41197"/>
          <a:stretch>
            <a:fillRect/>
          </a:stretch>
        </p:blipFill>
        <p:spPr bwMode="auto">
          <a:xfrm>
            <a:off x="176213" y="4303713"/>
            <a:ext cx="5473700"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7" name="Рисунок 9">
            <a:extLst>
              <a:ext uri="{FF2B5EF4-FFF2-40B4-BE49-F238E27FC236}">
                <a16:creationId xmlns="" xmlns:a16="http://schemas.microsoft.com/office/drawing/2014/main" id="{1C945EA8-7D01-4C3B-BFA4-B8935421F6D9}"/>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21346" t="20683" r="49135" b="50000"/>
          <a:stretch>
            <a:fillRect/>
          </a:stretch>
        </p:blipFill>
        <p:spPr bwMode="auto">
          <a:xfrm>
            <a:off x="5942013" y="1795463"/>
            <a:ext cx="5813425" cy="324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Рисунок 10">
            <a:extLst>
              <a:ext uri="{FF2B5EF4-FFF2-40B4-BE49-F238E27FC236}">
                <a16:creationId xmlns="" xmlns:a16="http://schemas.microsoft.com/office/drawing/2014/main" id="{07ED4F18-1735-4653-BB5A-F3F0B15356C3}"/>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l="24796" t="58366" r="45587" b="28299"/>
          <a:stretch>
            <a:fillRect/>
          </a:stretch>
        </p:blipFill>
        <p:spPr bwMode="auto">
          <a:xfrm>
            <a:off x="5942013" y="5222875"/>
            <a:ext cx="5813425"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9" name="Рисунок 7">
            <a:extLst>
              <a:ext uri="{FF2B5EF4-FFF2-40B4-BE49-F238E27FC236}">
                <a16:creationId xmlns="" xmlns:a16="http://schemas.microsoft.com/office/drawing/2014/main" id="{BB87D62C-F0E0-493B-ACF2-090EF515C4A7}"/>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1353800" y="260350"/>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0" name="Рисунок 11">
            <a:extLst>
              <a:ext uri="{FF2B5EF4-FFF2-40B4-BE49-F238E27FC236}">
                <a16:creationId xmlns="" xmlns:a16="http://schemas.microsoft.com/office/drawing/2014/main" id="{EB24FE14-0061-4BA5-ABEF-49FDF03EF60E}"/>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6050" y="260350"/>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a:extLst>
              <a:ext uri="{FF2B5EF4-FFF2-40B4-BE49-F238E27FC236}">
                <a16:creationId xmlns="" xmlns:a16="http://schemas.microsoft.com/office/drawing/2014/main" id="{0949CE71-BF5A-47C5-B5AF-E1E3AB83B367}"/>
              </a:ext>
            </a:extLst>
          </p:cNvPr>
          <p:cNvSpPr>
            <a:spLocks noGrp="1" noChangeArrowheads="1"/>
          </p:cNvSpPr>
          <p:nvPr>
            <p:ph type="title"/>
          </p:nvPr>
        </p:nvSpPr>
        <p:spPr>
          <a:solidFill>
            <a:srgbClr val="FFCC99"/>
          </a:solidFill>
        </p:spPr>
        <p:txBody>
          <a:bodyPr/>
          <a:lstStyle/>
          <a:p>
            <a:pPr algn="ctr"/>
            <a:r>
              <a:rPr lang="ru-RU" altLang="ru-RU" b="1"/>
              <a:t>Рубрика «Моя Россия»</a:t>
            </a:r>
          </a:p>
        </p:txBody>
      </p:sp>
      <p:pic>
        <p:nvPicPr>
          <p:cNvPr id="29699" name="Объект 3">
            <a:extLst>
              <a:ext uri="{FF2B5EF4-FFF2-40B4-BE49-F238E27FC236}">
                <a16:creationId xmlns="" xmlns:a16="http://schemas.microsoft.com/office/drawing/2014/main" id="{7F585836-191E-48A4-BC7A-1553B2C379A8}"/>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629" t="27950" r="44252" b="49107"/>
          <a:stretch>
            <a:fillRect/>
          </a:stretch>
        </p:blipFill>
        <p:spPr>
          <a:xfrm>
            <a:off x="441325" y="1844675"/>
            <a:ext cx="4441825" cy="1841500"/>
          </a:xfrm>
        </p:spPr>
      </p:pic>
      <p:pic>
        <p:nvPicPr>
          <p:cNvPr id="29700" name="Рисунок 4">
            <a:extLst>
              <a:ext uri="{FF2B5EF4-FFF2-40B4-BE49-F238E27FC236}">
                <a16:creationId xmlns="" xmlns:a16="http://schemas.microsoft.com/office/drawing/2014/main" id="{C027C61D-3972-4436-8C87-2649A7A2482C}"/>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1828" t="37265" r="48943" b="28889"/>
          <a:stretch>
            <a:fillRect/>
          </a:stretch>
        </p:blipFill>
        <p:spPr bwMode="auto">
          <a:xfrm>
            <a:off x="5549900" y="1943100"/>
            <a:ext cx="6029325" cy="392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Рисунок 5">
            <a:extLst>
              <a:ext uri="{FF2B5EF4-FFF2-40B4-BE49-F238E27FC236}">
                <a16:creationId xmlns="" xmlns:a16="http://schemas.microsoft.com/office/drawing/2014/main" id="{209C1247-C923-4337-AAED-9F6ED6625E6A}"/>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53800" y="2682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Рисунок 6">
            <a:extLst>
              <a:ext uri="{FF2B5EF4-FFF2-40B4-BE49-F238E27FC236}">
                <a16:creationId xmlns="" xmlns:a16="http://schemas.microsoft.com/office/drawing/2014/main" id="{398643D9-4787-4D9B-97C3-199BD6A59C9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 xmlns:a16="http://schemas.microsoft.com/office/drawing/2014/main" id="{2569076B-2BF1-4950-9739-BF3CE54403DE}"/>
              </a:ext>
            </a:extLst>
          </p:cNvPr>
          <p:cNvPicPr>
            <a:picLocks noChangeAspect="1"/>
          </p:cNvPicPr>
          <p:nvPr/>
        </p:nvPicPr>
        <p:blipFill rotWithShape="1">
          <a:blip r:embed="rId6"/>
          <a:srcRect l="31239" t="8073" r="34908" b="67217"/>
          <a:stretch/>
        </p:blipFill>
        <p:spPr>
          <a:xfrm>
            <a:off x="441325" y="4166063"/>
            <a:ext cx="4441825" cy="18236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71732DA-DD79-4EBC-8403-91A93F728A9E}"/>
              </a:ext>
            </a:extLst>
          </p:cNvPr>
          <p:cNvPicPr>
            <a:picLocks noChangeAspect="1"/>
          </p:cNvPicPr>
          <p:nvPr/>
        </p:nvPicPr>
        <p:blipFill rotWithShape="1">
          <a:blip r:embed="rId2">
            <a:duotone>
              <a:prstClr val="black"/>
              <a:schemeClr val="tx2">
                <a:tint val="45000"/>
                <a:satMod val="400000"/>
              </a:schemeClr>
            </a:duotone>
            <a:alphaModFix amt="35000"/>
            <a:extLst/>
          </a:blip>
          <a:srcRect r="25"/>
          <a:stretch/>
        </p:blipFill>
        <p:spPr>
          <a:xfrm>
            <a:off x="-17" y="10"/>
            <a:ext cx="12188952" cy="6857990"/>
          </a:xfrm>
          <a:prstGeom prst="rect">
            <a:avLst/>
          </a:prstGeom>
        </p:spPr>
      </p:pic>
      <p:sp>
        <p:nvSpPr>
          <p:cNvPr id="2" name="Заголовок 1">
            <a:extLst>
              <a:ext uri="{FF2B5EF4-FFF2-40B4-BE49-F238E27FC236}">
                <a16:creationId xmlns="" xmlns:a16="http://schemas.microsoft.com/office/drawing/2014/main" id="{A1194AB3-EEB2-4317-9A3A-3B4DBB06112F}"/>
              </a:ext>
            </a:extLst>
          </p:cNvPr>
          <p:cNvSpPr>
            <a:spLocks noGrp="1"/>
          </p:cNvSpPr>
          <p:nvPr>
            <p:ph type="title"/>
          </p:nvPr>
        </p:nvSpPr>
        <p:spPr>
          <a:xfrm>
            <a:off x="6053138" y="803275"/>
            <a:ext cx="5314950" cy="1325563"/>
          </a:xfrm>
        </p:spPr>
        <p:txBody>
          <a:bodyPr rtlCol="0">
            <a:normAutofit/>
          </a:bodyPr>
          <a:lstStyle/>
          <a:p>
            <a:pPr algn="ctr" fontAlgn="auto">
              <a:spcAft>
                <a:spcPts val="0"/>
              </a:spcAft>
              <a:defRPr/>
            </a:pPr>
            <a:r>
              <a:rPr lang="ru-RU" sz="4000" b="1" dirty="0">
                <a:solidFill>
                  <a:schemeClr val="bg1"/>
                </a:solidFill>
              </a:rPr>
              <a:t>Рубрика «Моя Россия»</a:t>
            </a:r>
          </a:p>
        </p:txBody>
      </p:sp>
      <p:sp>
        <p:nvSpPr>
          <p:cNvPr id="13" name="Freeform: Shape 12">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1588"/>
            <a:ext cx="5608638" cy="584041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8" name="Объект 3">
            <a:extLst>
              <a:ext uri="{FF2B5EF4-FFF2-40B4-BE49-F238E27FC236}">
                <a16:creationId xmlns="" xmlns:a16="http://schemas.microsoft.com/office/drawing/2014/main" id="{101A1C31-3CFF-4A5F-98C1-EF9157CCA4E4}"/>
              </a:ext>
            </a:extLst>
          </p:cNvPr>
          <p:cNvPicPr>
            <a:picLocks noChangeAspect="1"/>
          </p:cNvPicPr>
          <p:nvPr/>
        </p:nvPicPr>
        <p:blipFill rotWithShape="1">
          <a:blip r:embed="rId3"/>
          <a:srcRect l="23064" r="22806"/>
          <a:stretch/>
        </p:blipFill>
        <p:spPr>
          <a:xfrm>
            <a:off x="0" y="91148"/>
            <a:ext cx="5441859" cy="565494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pic>
        <p:nvPicPr>
          <p:cNvPr id="30726" name="Объект 5">
            <a:extLst>
              <a:ext uri="{FF2B5EF4-FFF2-40B4-BE49-F238E27FC236}">
                <a16:creationId xmlns="" xmlns:a16="http://schemas.microsoft.com/office/drawing/2014/main" id="{47A06571-7B53-4BD1-86D1-E21D306D4E5E}"/>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31165" t="5972" r="33797" b="36363"/>
          <a:stretch>
            <a:fillRect/>
          </a:stretch>
        </p:blipFill>
        <p:spPr>
          <a:xfrm>
            <a:off x="6096000" y="2017713"/>
            <a:ext cx="4608513" cy="4265612"/>
          </a:xfrm>
        </p:spPr>
      </p:pic>
      <p:pic>
        <p:nvPicPr>
          <p:cNvPr id="30727" name="Рисунок 6">
            <a:extLst>
              <a:ext uri="{FF2B5EF4-FFF2-40B4-BE49-F238E27FC236}">
                <a16:creationId xmlns="" xmlns:a16="http://schemas.microsoft.com/office/drawing/2014/main" id="{C713F7D7-CA28-45A9-B312-EEF8A911BE0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226800" y="279400"/>
            <a:ext cx="617538" cy="76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 xmlns:a16="http://schemas.microsoft.com/office/drawing/2014/main" id="{E3C3DC8E-68AD-4FC8-B900-9255B8393DB0}"/>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7" y="99495"/>
            <a:ext cx="2660316" cy="1839359"/>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a:extLst>
              <a:ext uri="{FF2B5EF4-FFF2-40B4-BE49-F238E27FC236}">
                <a16:creationId xmlns="" xmlns:a16="http://schemas.microsoft.com/office/drawing/2014/main" id="{FE224685-8EA1-4724-94FF-493E06F8CBF6}"/>
              </a:ext>
            </a:extLst>
          </p:cNvPr>
          <p:cNvSpPr>
            <a:spLocks noGrp="1" noChangeArrowheads="1"/>
          </p:cNvSpPr>
          <p:nvPr>
            <p:ph type="title"/>
          </p:nvPr>
        </p:nvSpPr>
        <p:spPr>
          <a:solidFill>
            <a:srgbClr val="D6C78E"/>
          </a:solidFill>
        </p:spPr>
        <p:txBody>
          <a:bodyPr/>
          <a:lstStyle/>
          <a:p>
            <a:pPr algn="ctr"/>
            <a:r>
              <a:rPr lang="ru-RU" altLang="ru-RU" b="1"/>
              <a:t>Рубрика «Из истории языка»</a:t>
            </a:r>
          </a:p>
        </p:txBody>
      </p:sp>
      <p:pic>
        <p:nvPicPr>
          <p:cNvPr id="31747" name="Объект 3">
            <a:extLst>
              <a:ext uri="{FF2B5EF4-FFF2-40B4-BE49-F238E27FC236}">
                <a16:creationId xmlns="" xmlns:a16="http://schemas.microsoft.com/office/drawing/2014/main" id="{402CCD4B-E2E3-4D46-9320-DD9F450D8B98}"/>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510" t="31395" r="45576" b="48892"/>
          <a:stretch>
            <a:fillRect/>
          </a:stretch>
        </p:blipFill>
        <p:spPr>
          <a:xfrm>
            <a:off x="6549659" y="1928813"/>
            <a:ext cx="5465763" cy="2025650"/>
          </a:xfrm>
        </p:spPr>
      </p:pic>
      <p:pic>
        <p:nvPicPr>
          <p:cNvPr id="31748" name="Рисунок 4">
            <a:extLst>
              <a:ext uri="{FF2B5EF4-FFF2-40B4-BE49-F238E27FC236}">
                <a16:creationId xmlns="" xmlns:a16="http://schemas.microsoft.com/office/drawing/2014/main" id="{4E81CBA3-AF76-4FE3-AD86-74E562B9106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4423" t="44444" r="45480" b="20856"/>
          <a:stretch>
            <a:fillRect/>
          </a:stretch>
        </p:blipFill>
        <p:spPr bwMode="auto">
          <a:xfrm>
            <a:off x="220663" y="1928813"/>
            <a:ext cx="62230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Рисунок 5">
            <a:extLst>
              <a:ext uri="{FF2B5EF4-FFF2-40B4-BE49-F238E27FC236}">
                <a16:creationId xmlns="" xmlns:a16="http://schemas.microsoft.com/office/drawing/2014/main" id="{29137E7C-B7DB-439A-A7AB-C4C9583BCCC9}"/>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53800" y="2682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Рисунок 6">
            <a:extLst>
              <a:ext uri="{FF2B5EF4-FFF2-40B4-BE49-F238E27FC236}">
                <a16:creationId xmlns="" xmlns:a16="http://schemas.microsoft.com/office/drawing/2014/main" id="{3D0DF007-3F33-4EAC-AC31-727E6075703A}"/>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0663" y="26828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 xmlns:a16="http://schemas.microsoft.com/office/drawing/2014/main" id="{7A2B8471-8A64-47B6-9119-26D91103DDA8}"/>
              </a:ext>
            </a:extLst>
          </p:cNvPr>
          <p:cNvPicPr>
            <a:picLocks noChangeAspect="1"/>
          </p:cNvPicPr>
          <p:nvPr/>
        </p:nvPicPr>
        <p:blipFill rotWithShape="1">
          <a:blip r:embed="rId6"/>
          <a:srcRect l="35642" t="57248" r="30711" b="23423"/>
          <a:stretch/>
        </p:blipFill>
        <p:spPr>
          <a:xfrm>
            <a:off x="6593744" y="4226559"/>
            <a:ext cx="5377591" cy="173767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a:extLst>
              <a:ext uri="{FF2B5EF4-FFF2-40B4-BE49-F238E27FC236}">
                <a16:creationId xmlns="" xmlns:a16="http://schemas.microsoft.com/office/drawing/2014/main" id="{C3CB595B-7DA9-4EEE-A862-61BE644CFE23}"/>
              </a:ext>
            </a:extLst>
          </p:cNvPr>
          <p:cNvSpPr>
            <a:spLocks noGrp="1" noChangeArrowheads="1"/>
          </p:cNvSpPr>
          <p:nvPr>
            <p:ph type="title"/>
          </p:nvPr>
        </p:nvSpPr>
        <p:spPr>
          <a:solidFill>
            <a:srgbClr val="FFFF9F"/>
          </a:solidFill>
        </p:spPr>
        <p:txBody>
          <a:bodyPr/>
          <a:lstStyle/>
          <a:p>
            <a:pPr algn="ctr"/>
            <a:r>
              <a:rPr lang="ru-RU" altLang="ru-RU" b="1"/>
              <a:t>Рубрика «Круг чтения»</a:t>
            </a:r>
          </a:p>
        </p:txBody>
      </p:sp>
      <p:pic>
        <p:nvPicPr>
          <p:cNvPr id="32771" name="Объект 5">
            <a:extLst>
              <a:ext uri="{FF2B5EF4-FFF2-40B4-BE49-F238E27FC236}">
                <a16:creationId xmlns="" xmlns:a16="http://schemas.microsoft.com/office/drawing/2014/main" id="{9E9C3E43-8A32-4627-990F-E14766F60D34}"/>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1358" t="15430" r="49034" b="65173"/>
          <a:stretch>
            <a:fillRect/>
          </a:stretch>
        </p:blipFill>
        <p:spPr>
          <a:xfrm>
            <a:off x="414338" y="1833246"/>
            <a:ext cx="5300661" cy="1953238"/>
          </a:xfrm>
        </p:spPr>
      </p:pic>
      <p:pic>
        <p:nvPicPr>
          <p:cNvPr id="32772" name="Рисунок 6">
            <a:extLst>
              <a:ext uri="{FF2B5EF4-FFF2-40B4-BE49-F238E27FC236}">
                <a16:creationId xmlns="" xmlns:a16="http://schemas.microsoft.com/office/drawing/2014/main" id="{E5D195AA-C944-443F-9179-FA8D19FFBE77}"/>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1046" t="67619" r="50562" b="9387"/>
          <a:stretch>
            <a:fillRect/>
          </a:stretch>
        </p:blipFill>
        <p:spPr bwMode="auto">
          <a:xfrm>
            <a:off x="414338" y="4259264"/>
            <a:ext cx="5300662" cy="2413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Рисунок 7">
            <a:extLst>
              <a:ext uri="{FF2B5EF4-FFF2-40B4-BE49-F238E27FC236}">
                <a16:creationId xmlns="" xmlns:a16="http://schemas.microsoft.com/office/drawing/2014/main" id="{0D9863D2-E492-448E-8CC8-5FA971B92694}"/>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20740" t="23401" r="49107" b="52518"/>
          <a:stretch>
            <a:fillRect/>
          </a:stretch>
        </p:blipFill>
        <p:spPr bwMode="auto">
          <a:xfrm>
            <a:off x="6096000" y="1833246"/>
            <a:ext cx="5400675" cy="2426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Рисунок 8">
            <a:extLst>
              <a:ext uri="{FF2B5EF4-FFF2-40B4-BE49-F238E27FC236}">
                <a16:creationId xmlns="" xmlns:a16="http://schemas.microsoft.com/office/drawing/2014/main" id="{D38F90CA-848F-4833-8596-4C89DE9F8891}"/>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l="24950" t="54298" r="45357" b="22993"/>
          <a:stretch>
            <a:fillRect/>
          </a:stretch>
        </p:blipFill>
        <p:spPr bwMode="auto">
          <a:xfrm>
            <a:off x="6096000" y="4358769"/>
            <a:ext cx="5400674" cy="232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Рисунок 9">
            <a:extLst>
              <a:ext uri="{FF2B5EF4-FFF2-40B4-BE49-F238E27FC236}">
                <a16:creationId xmlns="" xmlns:a16="http://schemas.microsoft.com/office/drawing/2014/main" id="{08498267-EC7D-4B3A-BD36-81E7A1D3CEA2}"/>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1353800" y="2682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6" name="Рисунок 10">
            <a:extLst>
              <a:ext uri="{FF2B5EF4-FFF2-40B4-BE49-F238E27FC236}">
                <a16:creationId xmlns="" xmlns:a16="http://schemas.microsoft.com/office/drawing/2014/main" id="{95876F69-5496-4463-8F01-409BA095A915}"/>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20663"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a:extLst>
              <a:ext uri="{FF2B5EF4-FFF2-40B4-BE49-F238E27FC236}">
                <a16:creationId xmlns="" xmlns:a16="http://schemas.microsoft.com/office/drawing/2014/main" id="{7DB25BBD-2472-40D7-9A06-CE5A8D26C485}"/>
              </a:ext>
            </a:extLst>
          </p:cNvPr>
          <p:cNvSpPr>
            <a:spLocks noGrp="1" noChangeArrowheads="1"/>
          </p:cNvSpPr>
          <p:nvPr>
            <p:ph type="title"/>
          </p:nvPr>
        </p:nvSpPr>
        <p:spPr>
          <a:xfrm>
            <a:off x="838200" y="365125"/>
            <a:ext cx="10515600" cy="923925"/>
          </a:xfrm>
          <a:solidFill>
            <a:srgbClr val="FFBDBD"/>
          </a:solidFill>
        </p:spPr>
        <p:txBody>
          <a:bodyPr/>
          <a:lstStyle/>
          <a:p>
            <a:pPr algn="ctr"/>
            <a:r>
              <a:rPr lang="ru-RU" altLang="ru-RU" b="1"/>
              <a:t>Рубрика «Говорите правильно»</a:t>
            </a:r>
          </a:p>
        </p:txBody>
      </p:sp>
      <p:pic>
        <p:nvPicPr>
          <p:cNvPr id="33795" name="Объект 3">
            <a:extLst>
              <a:ext uri="{FF2B5EF4-FFF2-40B4-BE49-F238E27FC236}">
                <a16:creationId xmlns="" xmlns:a16="http://schemas.microsoft.com/office/drawing/2014/main" id="{0CF754F4-9BA0-4D8C-9CBE-536B6EF30EB1}"/>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0146" t="12735" r="45534" b="26376"/>
          <a:stretch>
            <a:fillRect/>
          </a:stretch>
        </p:blipFill>
        <p:spPr>
          <a:xfrm>
            <a:off x="3211513" y="1417638"/>
            <a:ext cx="5287962" cy="5275262"/>
          </a:xfrm>
          <a:solidFill>
            <a:srgbClr val="FFBDBD"/>
          </a:solidFill>
        </p:spPr>
      </p:pic>
      <p:pic>
        <p:nvPicPr>
          <p:cNvPr id="33796" name="Рисунок 4">
            <a:extLst>
              <a:ext uri="{FF2B5EF4-FFF2-40B4-BE49-F238E27FC236}">
                <a16:creationId xmlns="" xmlns:a16="http://schemas.microsoft.com/office/drawing/2014/main" id="{5466B3CB-86BB-4AD2-8D13-2B6117C1445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76038" y="246063"/>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Рисунок 5">
            <a:extLst>
              <a:ext uri="{FF2B5EF4-FFF2-40B4-BE49-F238E27FC236}">
                <a16:creationId xmlns="" xmlns:a16="http://schemas.microsoft.com/office/drawing/2014/main" id="{9EDCD062-CDF8-451B-B44B-2CDAEB6654F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6225" y="365125"/>
            <a:ext cx="439738"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9C9AC510-CC50-4EE6-8C0D-5E3C9D0D9693}"/>
              </a:ext>
            </a:extLst>
          </p:cNvPr>
          <p:cNvSpPr/>
          <p:nvPr/>
        </p:nvSpPr>
        <p:spPr>
          <a:xfrm>
            <a:off x="1641475" y="1941513"/>
            <a:ext cx="5099050" cy="35242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7" name="Прямоугольник 6">
            <a:extLst>
              <a:ext uri="{FF2B5EF4-FFF2-40B4-BE49-F238E27FC236}">
                <a16:creationId xmlns="" xmlns:a16="http://schemas.microsoft.com/office/drawing/2014/main" id="{85F7AEE4-FBB7-44DB-9FD5-989FC9F875CF}"/>
              </a:ext>
            </a:extLst>
          </p:cNvPr>
          <p:cNvSpPr/>
          <p:nvPr/>
        </p:nvSpPr>
        <p:spPr>
          <a:xfrm flipV="1">
            <a:off x="1412875" y="6521450"/>
            <a:ext cx="8096250"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pic>
        <p:nvPicPr>
          <p:cNvPr id="5124" name="Рисунок 3">
            <a:extLst>
              <a:ext uri="{FF2B5EF4-FFF2-40B4-BE49-F238E27FC236}">
                <a16:creationId xmlns="" xmlns:a16="http://schemas.microsoft.com/office/drawing/2014/main" id="{17C35DC8-E323-4C58-9040-18025CEE8F6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61575" y="101600"/>
            <a:ext cx="533400" cy="65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 xmlns:a16="http://schemas.microsoft.com/office/drawing/2014/main" id="{20110C63-BDEE-4E88-824C-BDD45063AC7E}"/>
              </a:ext>
            </a:extLst>
          </p:cNvPr>
          <p:cNvSpPr/>
          <p:nvPr/>
        </p:nvSpPr>
        <p:spPr>
          <a:xfrm>
            <a:off x="2522538" y="977900"/>
            <a:ext cx="5915025" cy="952500"/>
          </a:xfrm>
          <a:prstGeom prst="rect">
            <a:avLst/>
          </a:prstGeom>
        </p:spPr>
        <p:txBody>
          <a:bodyPr lIns="94611" tIns="47306" rIns="94611" bIns="47306">
            <a:spAutoFit/>
          </a:bodyPr>
          <a:lstStyle/>
          <a:p>
            <a:pPr algn="just" eaLnBrk="1" fontAlgn="auto" hangingPunct="1">
              <a:spcBef>
                <a:spcPts val="0"/>
              </a:spcBef>
              <a:spcAft>
                <a:spcPts val="0"/>
              </a:spcAft>
              <a:defRPr/>
            </a:pPr>
            <a:r>
              <a:rPr lang="ru-RU" sz="1115" b="1" dirty="0">
                <a:solidFill>
                  <a:srgbClr val="08A899"/>
                </a:solidFill>
                <a:latin typeface="+mn-lt"/>
              </a:rPr>
              <a:t>Федеральные государственные образовательные стандарты дошкольного, начального общего и основного общего образования обеспечивают возможность получения образования на родных языках из числа языков народов Российской Федерации, изучения государственных языков республик Российской Федерации, родных языков из числа языков народов Российской Федерации, в том числе русского языка как родного языка.</a:t>
            </a:r>
            <a:endParaRPr lang="ru-RU" sz="1115" b="1" dirty="0">
              <a:solidFill>
                <a:srgbClr val="08A899"/>
              </a:solidFill>
              <a:latin typeface="Myriad Pro" pitchFamily="34" charset="0"/>
            </a:endParaRPr>
          </a:p>
        </p:txBody>
      </p:sp>
      <p:sp>
        <p:nvSpPr>
          <p:cNvPr id="10" name="Заголовок 1">
            <a:extLst>
              <a:ext uri="{FF2B5EF4-FFF2-40B4-BE49-F238E27FC236}">
                <a16:creationId xmlns="" xmlns:a16="http://schemas.microsoft.com/office/drawing/2014/main" id="{A6DDC356-50CE-4F6B-A3A9-2161DF10FB5A}"/>
              </a:ext>
            </a:extLst>
          </p:cNvPr>
          <p:cNvSpPr txBox="1">
            <a:spLocks/>
          </p:cNvSpPr>
          <p:nvPr/>
        </p:nvSpPr>
        <p:spPr>
          <a:xfrm>
            <a:off x="1749425" y="146050"/>
            <a:ext cx="8064500" cy="630238"/>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301" cap="all" dirty="0">
                <a:latin typeface="Myriad Pro" pitchFamily="34" charset="0"/>
              </a:rPr>
              <a:t>О внесении изменений в статьи </a:t>
            </a:r>
            <a:r>
              <a:rPr lang="ru-RU" sz="1301" b="1" cap="all" dirty="0">
                <a:latin typeface="Myriad Pro" pitchFamily="34" charset="0"/>
              </a:rPr>
              <a:t>11 </a:t>
            </a:r>
            <a:r>
              <a:rPr lang="ru-RU" sz="1301" cap="all" dirty="0">
                <a:latin typeface="Myriad Pro" pitchFamily="34" charset="0"/>
              </a:rPr>
              <a:t>и </a:t>
            </a:r>
            <a:r>
              <a:rPr lang="ru-RU" sz="1301" b="1" cap="all" dirty="0">
                <a:latin typeface="Myriad Pro" pitchFamily="34" charset="0"/>
              </a:rPr>
              <a:t>14 </a:t>
            </a:r>
            <a:r>
              <a:rPr lang="ru-RU" sz="1301" cap="all" dirty="0">
                <a:latin typeface="Myriad Pro" pitchFamily="34" charset="0"/>
              </a:rPr>
              <a:t>Федерального закона</a:t>
            </a:r>
          </a:p>
          <a:p>
            <a:pPr algn="l" fontAlgn="auto">
              <a:spcAft>
                <a:spcPts val="0"/>
              </a:spcAft>
              <a:defRPr/>
            </a:pPr>
            <a:r>
              <a:rPr lang="ru-RU" sz="1301" b="1" cap="all" dirty="0">
                <a:solidFill>
                  <a:srgbClr val="09A789"/>
                </a:solidFill>
                <a:latin typeface="Myriad Pro" pitchFamily="34" charset="0"/>
              </a:rPr>
              <a:t>"Об образовании в Российской Федерации"</a:t>
            </a:r>
            <a:endParaRPr lang="en-US" sz="1301" b="1" cap="all" dirty="0">
              <a:solidFill>
                <a:srgbClr val="09A789"/>
              </a:solidFill>
              <a:latin typeface="Myriad Pro" pitchFamily="34" charset="0"/>
            </a:endParaRPr>
          </a:p>
          <a:p>
            <a:pPr algn="l" fontAlgn="auto">
              <a:spcAft>
                <a:spcPts val="0"/>
              </a:spcAft>
              <a:defRPr/>
            </a:pPr>
            <a:endParaRPr lang="ru-RU" sz="1487" cap="all" dirty="0">
              <a:latin typeface="Myriad Pro" pitchFamily="34" charset="0"/>
            </a:endParaRPr>
          </a:p>
        </p:txBody>
      </p:sp>
      <p:cxnSp>
        <p:nvCxnSpPr>
          <p:cNvPr id="12" name="Прямая соединительная линия 11">
            <a:extLst>
              <a:ext uri="{FF2B5EF4-FFF2-40B4-BE49-F238E27FC236}">
                <a16:creationId xmlns="" xmlns:a16="http://schemas.microsoft.com/office/drawing/2014/main" id="{4FDB5BA2-D383-4AAA-AB9A-3AFDD5A80BAE}"/>
              </a:ext>
            </a:extLst>
          </p:cNvPr>
          <p:cNvCxnSpPr/>
          <p:nvPr/>
        </p:nvCxnSpPr>
        <p:spPr>
          <a:xfrm>
            <a:off x="9120188" y="2420938"/>
            <a:ext cx="0" cy="38877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CDF50AD5-D443-4C6E-A820-A0C7425370AA}"/>
              </a:ext>
            </a:extLst>
          </p:cNvPr>
          <p:cNvSpPr txBox="1"/>
          <p:nvPr/>
        </p:nvSpPr>
        <p:spPr>
          <a:xfrm>
            <a:off x="1431925" y="6572250"/>
            <a:ext cx="7766050" cy="238125"/>
          </a:xfrm>
          <a:prstGeom prst="rect">
            <a:avLst/>
          </a:prstGeom>
          <a:noFill/>
        </p:spPr>
        <p:txBody>
          <a:bodyPr lIns="94611" tIns="47306" rIns="94611" bIns="47306">
            <a:spAutoFit/>
          </a:bodyP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Постановление совета федерации федерального собрания  </a:t>
            </a:r>
            <a:r>
              <a:rPr lang="ru-RU" sz="929" b="1" cap="all" spc="42" dirty="0" err="1">
                <a:solidFill>
                  <a:schemeClr val="bg1"/>
                </a:solidFill>
                <a:latin typeface="Constantia" panose="02030602050306030303" pitchFamily="18" charset="0"/>
              </a:rPr>
              <a:t>рф</a:t>
            </a:r>
            <a:r>
              <a:rPr lang="ru-RU" sz="929" b="1" cap="all" spc="42" dirty="0">
                <a:solidFill>
                  <a:schemeClr val="bg1"/>
                </a:solidFill>
                <a:latin typeface="Constantia" panose="02030602050306030303" pitchFamily="18" charset="0"/>
              </a:rPr>
              <a:t>     </a:t>
            </a:r>
            <a:r>
              <a:rPr lang="ru-RU" sz="929" b="1" cap="all" spc="42" dirty="0">
                <a:solidFill>
                  <a:schemeClr val="bg1"/>
                </a:solidFill>
                <a:cs typeface="Calibri" panose="020F0502020204030204" pitchFamily="34" charset="0"/>
              </a:rPr>
              <a:t>ОТ 28 ИЮЛЯ 2018 ГОДА</a:t>
            </a:r>
            <a:endParaRPr lang="ru-RU" sz="929" b="1" spc="42" dirty="0">
              <a:cs typeface="Calibri" panose="020F0502020204030204" pitchFamily="34" charset="0"/>
            </a:endParaRPr>
          </a:p>
        </p:txBody>
      </p:sp>
      <p:sp>
        <p:nvSpPr>
          <p:cNvPr id="16" name="Прямоугольник 15">
            <a:extLst>
              <a:ext uri="{FF2B5EF4-FFF2-40B4-BE49-F238E27FC236}">
                <a16:creationId xmlns="" xmlns:a16="http://schemas.microsoft.com/office/drawing/2014/main" id="{D428FFBC-7997-4687-B5AB-74305892CAA9}"/>
              </a:ext>
            </a:extLst>
          </p:cNvPr>
          <p:cNvSpPr/>
          <p:nvPr/>
        </p:nvSpPr>
        <p:spPr>
          <a:xfrm>
            <a:off x="1720850" y="690563"/>
            <a:ext cx="5381625" cy="293687"/>
          </a:xfrm>
          <a:prstGeom prst="rect">
            <a:avLst/>
          </a:prstGeom>
        </p:spPr>
        <p:txBody>
          <a:bodyPr>
            <a:spAutoFit/>
          </a:bodyPr>
          <a:lstStyle/>
          <a:p>
            <a:pPr eaLnBrk="1" fontAlgn="auto" hangingPunct="1">
              <a:spcBef>
                <a:spcPts val="0"/>
              </a:spcBef>
              <a:spcAft>
                <a:spcPts val="0"/>
              </a:spcAft>
              <a:defRPr/>
            </a:pPr>
            <a:r>
              <a:rPr lang="ru-RU" sz="1301" cap="all">
                <a:latin typeface="Myriad Pro" pitchFamily="34" charset="0"/>
                <a:ea typeface="+mj-ea"/>
                <a:cs typeface="+mj-cs"/>
              </a:rPr>
              <a:t>Статья</a:t>
            </a:r>
            <a:r>
              <a:rPr lang="ru-RU" sz="1301" b="1" cap="all">
                <a:latin typeface="Myriad Pro" pitchFamily="34" charset="0"/>
                <a:ea typeface="+mj-ea"/>
                <a:cs typeface="+mj-cs"/>
              </a:rPr>
              <a:t> 11 </a:t>
            </a:r>
            <a:r>
              <a:rPr lang="ru-RU" sz="1301">
                <a:latin typeface="+mn-lt"/>
              </a:rPr>
              <a:t>дополнена  новой  </a:t>
            </a:r>
            <a:r>
              <a:rPr lang="ru-RU" sz="1301" b="1">
                <a:latin typeface="+mn-lt"/>
              </a:rPr>
              <a:t>частью 5</a:t>
            </a:r>
            <a:r>
              <a:rPr lang="ru-RU" sz="1301" b="1" baseline="30000">
                <a:latin typeface="+mn-lt"/>
              </a:rPr>
              <a:t>1</a:t>
            </a:r>
            <a:r>
              <a:rPr lang="ru-RU" sz="1301" b="1">
                <a:latin typeface="+mn-lt"/>
              </a:rPr>
              <a:t> </a:t>
            </a:r>
            <a:r>
              <a:rPr lang="ru-RU" sz="1301">
                <a:latin typeface="+mn-lt"/>
              </a:rPr>
              <a:t>следующего содержания:</a:t>
            </a:r>
            <a:endParaRPr lang="ru-RU" sz="1301" dirty="0">
              <a:latin typeface="+mn-lt"/>
            </a:endParaRPr>
          </a:p>
        </p:txBody>
      </p:sp>
      <p:sp>
        <p:nvSpPr>
          <p:cNvPr id="17" name="Прямоугольник 16">
            <a:extLst>
              <a:ext uri="{FF2B5EF4-FFF2-40B4-BE49-F238E27FC236}">
                <a16:creationId xmlns="" xmlns:a16="http://schemas.microsoft.com/office/drawing/2014/main" id="{114C33C2-D141-4AE7-8493-A35012F05C0B}"/>
              </a:ext>
            </a:extLst>
          </p:cNvPr>
          <p:cNvSpPr/>
          <p:nvPr/>
        </p:nvSpPr>
        <p:spPr>
          <a:xfrm>
            <a:off x="1793875" y="1938338"/>
            <a:ext cx="4703763" cy="293687"/>
          </a:xfrm>
          <a:prstGeom prst="rect">
            <a:avLst/>
          </a:prstGeom>
        </p:spPr>
        <p:txBody>
          <a:bodyPr>
            <a:spAutoFit/>
          </a:bodyPr>
          <a:lstStyle/>
          <a:p>
            <a:pPr eaLnBrk="1" fontAlgn="auto" hangingPunct="1">
              <a:spcBef>
                <a:spcPts val="0"/>
              </a:spcBef>
              <a:spcAft>
                <a:spcPts val="0"/>
              </a:spcAft>
              <a:defRPr/>
            </a:pPr>
            <a:r>
              <a:rPr lang="ru-RU" sz="1301" cap="all" dirty="0">
                <a:latin typeface="Myriad Pro" pitchFamily="34" charset="0"/>
                <a:ea typeface="+mj-ea"/>
                <a:cs typeface="+mj-cs"/>
              </a:rPr>
              <a:t>Статья </a:t>
            </a:r>
            <a:r>
              <a:rPr lang="ru-RU" sz="1301" b="1" cap="all" dirty="0">
                <a:latin typeface="Myriad Pro" pitchFamily="34" charset="0"/>
                <a:ea typeface="+mj-ea"/>
                <a:cs typeface="+mj-cs"/>
              </a:rPr>
              <a:t>14</a:t>
            </a:r>
            <a:r>
              <a:rPr lang="ru-RU" sz="1301" cap="all" dirty="0">
                <a:latin typeface="Myriad Pro" pitchFamily="34" charset="0"/>
                <a:ea typeface="+mj-ea"/>
                <a:cs typeface="+mj-cs"/>
              </a:rPr>
              <a:t> </a:t>
            </a:r>
            <a:r>
              <a:rPr lang="ru-RU" sz="1301" b="1" dirty="0">
                <a:latin typeface="+mn-lt"/>
              </a:rPr>
              <a:t> </a:t>
            </a:r>
            <a:r>
              <a:rPr lang="ru-RU" sz="1301" dirty="0">
                <a:latin typeface="+mn-lt"/>
              </a:rPr>
              <a:t>дополнена в  </a:t>
            </a:r>
            <a:r>
              <a:rPr lang="ru-RU" sz="1301" b="1" dirty="0">
                <a:latin typeface="+mn-lt"/>
              </a:rPr>
              <a:t>части 4</a:t>
            </a:r>
            <a:r>
              <a:rPr lang="ru-RU" sz="1301" dirty="0">
                <a:latin typeface="+mn-lt"/>
              </a:rPr>
              <a:t>   и  в </a:t>
            </a:r>
            <a:r>
              <a:rPr lang="ru-RU" sz="1301" b="1" dirty="0">
                <a:latin typeface="+mn-lt"/>
              </a:rPr>
              <a:t>части 6</a:t>
            </a:r>
            <a:r>
              <a:rPr lang="ru-RU" sz="1301" dirty="0">
                <a:latin typeface="+mn-lt"/>
              </a:rPr>
              <a:t>:</a:t>
            </a:r>
          </a:p>
        </p:txBody>
      </p:sp>
      <p:sp>
        <p:nvSpPr>
          <p:cNvPr id="2" name="Прямоугольник 1">
            <a:extLst>
              <a:ext uri="{FF2B5EF4-FFF2-40B4-BE49-F238E27FC236}">
                <a16:creationId xmlns="" xmlns:a16="http://schemas.microsoft.com/office/drawing/2014/main" id="{C2ED6543-2D63-4A49-9DA4-012BD77CE41B}"/>
              </a:ext>
            </a:extLst>
          </p:cNvPr>
          <p:cNvSpPr/>
          <p:nvPr/>
        </p:nvSpPr>
        <p:spPr>
          <a:xfrm>
            <a:off x="2535238" y="4433888"/>
            <a:ext cx="5548312" cy="2152650"/>
          </a:xfrm>
          <a:prstGeom prst="rect">
            <a:avLst/>
          </a:prstGeom>
        </p:spPr>
        <p:txBody>
          <a:bodyPr>
            <a:spAutoFit/>
          </a:bodyPr>
          <a:lstStyle/>
          <a:p>
            <a:pPr eaLnBrk="1" fontAlgn="auto" hangingPunct="1">
              <a:spcBef>
                <a:spcPts val="0"/>
              </a:spcBef>
              <a:spcAft>
                <a:spcPts val="0"/>
              </a:spcAft>
              <a:defRPr/>
            </a:pPr>
            <a:r>
              <a:rPr lang="ru-RU" sz="1115" dirty="0">
                <a:latin typeface="+mn-lt"/>
              </a:rPr>
              <a:t> </a:t>
            </a:r>
          </a:p>
          <a:p>
            <a:pPr algn="just" eaLnBrk="1" fontAlgn="auto" hangingPunct="1">
              <a:spcBef>
                <a:spcPts val="0"/>
              </a:spcBef>
              <a:spcAft>
                <a:spcPts val="0"/>
              </a:spcAft>
              <a:defRPr/>
            </a:pPr>
            <a:r>
              <a:rPr lang="ru-RU" sz="1115" dirty="0">
                <a:latin typeface="+mn-lt"/>
              </a:rPr>
              <a:t>Язык, языки образования определяются локальными нормативными актами организации, осуществляющей образовательную деятельность по реализуемым ею образовательным программам, в соответствии с законодательством Российской Федерации. </a:t>
            </a:r>
            <a:r>
              <a:rPr lang="ru-RU" sz="1115" b="1" dirty="0">
                <a:solidFill>
                  <a:srgbClr val="08A899"/>
                </a:solidFill>
                <a:latin typeface="+mn-lt"/>
              </a:rPr>
              <a:t>Свободный выбор языка образования, изучаемых родного языка из числа языков народов Российской Федерации, в том числе русского языка как родного языка, государственных языков республик Российской Федерации осуществляется по заявлениям родителей (законных представителей) несовершеннолетних обучающихся при приеме (переводе) на обучение по образовательным программам дошкольного образования, имеющим государственную аккредитацию образовательным программам начального общего и основного общего образования.</a:t>
            </a:r>
          </a:p>
        </p:txBody>
      </p:sp>
      <p:sp>
        <p:nvSpPr>
          <p:cNvPr id="18" name="Прямоугольник 17">
            <a:extLst>
              <a:ext uri="{FF2B5EF4-FFF2-40B4-BE49-F238E27FC236}">
                <a16:creationId xmlns="" xmlns:a16="http://schemas.microsoft.com/office/drawing/2014/main" id="{66525213-1BF7-49DE-8CFC-2D149DBF0489}"/>
              </a:ext>
            </a:extLst>
          </p:cNvPr>
          <p:cNvSpPr/>
          <p:nvPr/>
        </p:nvSpPr>
        <p:spPr>
          <a:xfrm>
            <a:off x="8502650" y="889000"/>
            <a:ext cx="2011363" cy="3662363"/>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sp>
        <p:nvSpPr>
          <p:cNvPr id="8" name="Прямоугольник 7">
            <a:extLst>
              <a:ext uri="{FF2B5EF4-FFF2-40B4-BE49-F238E27FC236}">
                <a16:creationId xmlns="" xmlns:a16="http://schemas.microsoft.com/office/drawing/2014/main" id="{A39FFBE3-1F33-441A-9F81-3AF4B93A7D7E}"/>
              </a:ext>
            </a:extLst>
          </p:cNvPr>
          <p:cNvSpPr/>
          <p:nvPr/>
        </p:nvSpPr>
        <p:spPr>
          <a:xfrm>
            <a:off x="2498725" y="2352675"/>
            <a:ext cx="5619750" cy="2151063"/>
          </a:xfrm>
          <a:prstGeom prst="rect">
            <a:avLst/>
          </a:prstGeom>
        </p:spPr>
        <p:txBody>
          <a:bodyPr>
            <a:spAutoFit/>
          </a:bodyPr>
          <a:lstStyle/>
          <a:p>
            <a:pPr algn="just" eaLnBrk="1" fontAlgn="auto" hangingPunct="1">
              <a:spcBef>
                <a:spcPts val="0"/>
              </a:spcBef>
              <a:spcAft>
                <a:spcPts val="0"/>
              </a:spcAft>
              <a:defRPr/>
            </a:pPr>
            <a:r>
              <a:rPr lang="ru-RU" sz="1115" dirty="0">
                <a:latin typeface="+mn-lt"/>
              </a:rPr>
              <a:t>Граждане Российской Федерации имеют право на получение дошкольного, начального общего и основного общего образования на родном языке из числа языков народов Российской Федерации, </a:t>
            </a:r>
            <a:r>
              <a:rPr lang="ru-RU" sz="1115" b="1" dirty="0">
                <a:solidFill>
                  <a:srgbClr val="08A899"/>
                </a:solidFill>
                <a:latin typeface="+mn-lt"/>
              </a:rPr>
              <a:t>в</a:t>
            </a:r>
            <a:r>
              <a:rPr lang="ru-RU" sz="1115" dirty="0">
                <a:solidFill>
                  <a:srgbClr val="08A899"/>
                </a:solidFill>
                <a:latin typeface="+mn-lt"/>
              </a:rPr>
              <a:t> </a:t>
            </a:r>
            <a:r>
              <a:rPr lang="ru-RU" sz="1115" b="1" dirty="0">
                <a:solidFill>
                  <a:srgbClr val="08A899"/>
                </a:solidFill>
                <a:latin typeface="+mn-lt"/>
              </a:rPr>
              <a:t>том числе русского языка как родного языка</a:t>
            </a:r>
            <a:r>
              <a:rPr lang="ru-RU" sz="1115" b="1" dirty="0">
                <a:latin typeface="+mn-lt"/>
              </a:rPr>
              <a:t>, </a:t>
            </a:r>
            <a:r>
              <a:rPr lang="ru-RU" sz="1115" dirty="0">
                <a:latin typeface="+mn-lt"/>
              </a:rPr>
              <a:t>а также право на изучение родного языка из числа языков народов Российской Федерации в пределах возможностей, предоставляемых системой образования, в порядке, установленном законодательством об образовании. Реализация указанных прав обеспечивается созданием необходимого числа соответствующих образовательных организаций, классов, групп, а также условий для их функционирования. Преподавание и изучение родного языка из числа языков народов Российской Федерации в рамках имеющих государственную аккредитацию образовательных программ осуществляются в соответствии с федеральными государственными образовательными стандартами, образовательными стандартами. </a:t>
            </a:r>
          </a:p>
        </p:txBody>
      </p:sp>
      <p:sp>
        <p:nvSpPr>
          <p:cNvPr id="20" name="Прямоугольник 19">
            <a:extLst>
              <a:ext uri="{FF2B5EF4-FFF2-40B4-BE49-F238E27FC236}">
                <a16:creationId xmlns="" xmlns:a16="http://schemas.microsoft.com/office/drawing/2014/main" id="{1D2C9576-0DBF-4606-9B8C-6EE7A99F56A6}"/>
              </a:ext>
            </a:extLst>
          </p:cNvPr>
          <p:cNvSpPr/>
          <p:nvPr/>
        </p:nvSpPr>
        <p:spPr>
          <a:xfrm>
            <a:off x="1703388" y="660400"/>
            <a:ext cx="5037137" cy="336550"/>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endParaRPr lang="ru-RU" sz="1673" dirty="0"/>
          </a:p>
        </p:txBody>
      </p:sp>
      <p:sp>
        <p:nvSpPr>
          <p:cNvPr id="13" name="Прямоугольник 12">
            <a:extLst>
              <a:ext uri="{FF2B5EF4-FFF2-40B4-BE49-F238E27FC236}">
                <a16:creationId xmlns="" xmlns:a16="http://schemas.microsoft.com/office/drawing/2014/main" id="{5331A5DC-3311-49AA-85EF-8FB4A395018F}"/>
              </a:ext>
            </a:extLst>
          </p:cNvPr>
          <p:cNvSpPr/>
          <p:nvPr/>
        </p:nvSpPr>
        <p:spPr>
          <a:xfrm>
            <a:off x="1793875" y="1014413"/>
            <a:ext cx="871538" cy="320675"/>
          </a:xfrm>
          <a:prstGeom prst="rect">
            <a:avLst/>
          </a:prstGeom>
        </p:spPr>
        <p:txBody>
          <a:bodyPr wrap="none">
            <a:spAutoFit/>
          </a:bodyPr>
          <a:lstStyle/>
          <a:p>
            <a:pPr eaLnBrk="1" fontAlgn="auto" hangingPunct="1">
              <a:spcBef>
                <a:spcPts val="0"/>
              </a:spcBef>
              <a:spcAft>
                <a:spcPts val="0"/>
              </a:spcAft>
              <a:defRPr/>
            </a:pPr>
            <a:r>
              <a:rPr lang="ru-RU" sz="1487" b="1" dirty="0">
                <a:solidFill>
                  <a:prstClr val="black"/>
                </a:solidFill>
                <a:latin typeface="+mn-lt"/>
              </a:rPr>
              <a:t>Часть 5</a:t>
            </a:r>
            <a:r>
              <a:rPr lang="ru-RU" sz="1301" b="1" baseline="30000" dirty="0">
                <a:latin typeface="+mn-lt"/>
              </a:rPr>
              <a:t>1</a:t>
            </a:r>
            <a:r>
              <a:rPr lang="ru-RU" sz="1301" b="1" dirty="0">
                <a:solidFill>
                  <a:prstClr val="black"/>
                </a:solidFill>
                <a:latin typeface="+mn-lt"/>
              </a:rPr>
              <a:t> </a:t>
            </a:r>
            <a:endParaRPr lang="ru-RU" sz="1301" dirty="0">
              <a:solidFill>
                <a:prstClr val="white"/>
              </a:solidFill>
              <a:latin typeface="+mn-lt"/>
            </a:endParaRPr>
          </a:p>
        </p:txBody>
      </p:sp>
      <p:sp>
        <p:nvSpPr>
          <p:cNvPr id="21" name="Прямоугольник 20">
            <a:extLst>
              <a:ext uri="{FF2B5EF4-FFF2-40B4-BE49-F238E27FC236}">
                <a16:creationId xmlns="" xmlns:a16="http://schemas.microsoft.com/office/drawing/2014/main" id="{414683C6-647F-4FF2-B3FF-19A6E8DC99E1}"/>
              </a:ext>
            </a:extLst>
          </p:cNvPr>
          <p:cNvSpPr/>
          <p:nvPr/>
        </p:nvSpPr>
        <p:spPr>
          <a:xfrm>
            <a:off x="1714500" y="2290763"/>
            <a:ext cx="819150" cy="322262"/>
          </a:xfrm>
          <a:prstGeom prst="rect">
            <a:avLst/>
          </a:prstGeom>
        </p:spPr>
        <p:txBody>
          <a:bodyPr wrap="none">
            <a:spAutoFit/>
          </a:bodyPr>
          <a:lstStyle/>
          <a:p>
            <a:pPr eaLnBrk="1" fontAlgn="auto" hangingPunct="1">
              <a:spcBef>
                <a:spcPts val="0"/>
              </a:spcBef>
              <a:spcAft>
                <a:spcPts val="0"/>
              </a:spcAft>
              <a:defRPr/>
            </a:pPr>
            <a:r>
              <a:rPr lang="ru-RU" sz="1487" b="1" dirty="0">
                <a:solidFill>
                  <a:prstClr val="black"/>
                </a:solidFill>
                <a:latin typeface="+mn-lt"/>
              </a:rPr>
              <a:t>Часть 4 </a:t>
            </a:r>
            <a:endParaRPr lang="ru-RU" sz="1673" dirty="0">
              <a:latin typeface="+mn-lt"/>
            </a:endParaRPr>
          </a:p>
        </p:txBody>
      </p:sp>
      <p:sp>
        <p:nvSpPr>
          <p:cNvPr id="22" name="Прямоугольник 21">
            <a:extLst>
              <a:ext uri="{FF2B5EF4-FFF2-40B4-BE49-F238E27FC236}">
                <a16:creationId xmlns="" xmlns:a16="http://schemas.microsoft.com/office/drawing/2014/main" id="{8DF57993-6F58-46A8-A6B9-7373F6A8FB14}"/>
              </a:ext>
            </a:extLst>
          </p:cNvPr>
          <p:cNvSpPr/>
          <p:nvPr/>
        </p:nvSpPr>
        <p:spPr>
          <a:xfrm>
            <a:off x="1703388" y="4654550"/>
            <a:ext cx="776287" cy="320675"/>
          </a:xfrm>
          <a:prstGeom prst="rect">
            <a:avLst/>
          </a:prstGeom>
        </p:spPr>
        <p:txBody>
          <a:bodyPr wrap="none">
            <a:spAutoFit/>
          </a:bodyPr>
          <a:lstStyle/>
          <a:p>
            <a:pPr eaLnBrk="1" fontAlgn="auto" hangingPunct="1">
              <a:spcBef>
                <a:spcPts val="0"/>
              </a:spcBef>
              <a:spcAft>
                <a:spcPts val="0"/>
              </a:spcAft>
              <a:defRPr/>
            </a:pPr>
            <a:r>
              <a:rPr lang="ru-RU" sz="1487" b="1" dirty="0">
                <a:solidFill>
                  <a:prstClr val="black"/>
                </a:solidFill>
                <a:latin typeface="+mn-lt"/>
              </a:rPr>
              <a:t>Часть 6</a:t>
            </a:r>
            <a:endParaRPr lang="ru-RU" sz="1673" dirty="0">
              <a:latin typeface="+mn-lt"/>
            </a:endParaRPr>
          </a:p>
        </p:txBody>
      </p:sp>
      <p:pic>
        <p:nvPicPr>
          <p:cNvPr id="5138" name="Picture 2">
            <a:extLst>
              <a:ext uri="{FF2B5EF4-FFF2-40B4-BE49-F238E27FC236}">
                <a16:creationId xmlns="" xmlns:a16="http://schemas.microsoft.com/office/drawing/2014/main" id="{B8514034-2883-46BA-A58C-61A50362CBE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12138" y="2855913"/>
            <a:ext cx="2382837" cy="34163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4" name="Прямоугольник 23">
            <a:extLst>
              <a:ext uri="{FF2B5EF4-FFF2-40B4-BE49-F238E27FC236}">
                <a16:creationId xmlns="" xmlns:a16="http://schemas.microsoft.com/office/drawing/2014/main" id="{CC27313B-6DF4-4921-A439-086B01E317A4}"/>
              </a:ext>
            </a:extLst>
          </p:cNvPr>
          <p:cNvSpPr/>
          <p:nvPr/>
        </p:nvSpPr>
        <p:spPr>
          <a:xfrm>
            <a:off x="8597900" y="981075"/>
            <a:ext cx="1824038" cy="1508125"/>
          </a:xfrm>
          <a:prstGeom prst="rect">
            <a:avLst/>
          </a:prstGeom>
        </p:spPr>
        <p:txBody>
          <a:bodyPr>
            <a:spAutoFit/>
          </a:bodyPr>
          <a:lstStyle/>
          <a:p>
            <a:pPr eaLnBrk="1" fontAlgn="auto" hangingPunct="1">
              <a:spcBef>
                <a:spcPts val="0"/>
              </a:spcBef>
              <a:spcAft>
                <a:spcPts val="0"/>
              </a:spcAft>
              <a:buClr>
                <a:srgbClr val="045C47"/>
              </a:buClr>
              <a:buSzPct val="120000"/>
              <a:defRPr/>
            </a:pPr>
            <a:r>
              <a:rPr lang="ru-RU" sz="1022" dirty="0">
                <a:latin typeface="Myriad Pro" pitchFamily="34" charset="0"/>
              </a:rPr>
              <a:t>Постановление № 393-СФ «О Федеральном законе «</a:t>
            </a:r>
            <a:r>
              <a:rPr lang="ru-RU" sz="1022" cap="all" dirty="0">
                <a:latin typeface="Myriad Pro" pitchFamily="34" charset="0"/>
              </a:rPr>
              <a:t>О </a:t>
            </a:r>
            <a:r>
              <a:rPr lang="ru-RU" sz="1022" dirty="0">
                <a:latin typeface="Myriad Pro" pitchFamily="34" charset="0"/>
              </a:rPr>
              <a:t>внесении изменений в статьи 11 и 14 Федерального закона</a:t>
            </a:r>
          </a:p>
          <a:p>
            <a:pPr eaLnBrk="1" fontAlgn="auto" hangingPunct="1">
              <a:spcBef>
                <a:spcPts val="0"/>
              </a:spcBef>
              <a:spcAft>
                <a:spcPts val="0"/>
              </a:spcAft>
              <a:buClr>
                <a:srgbClr val="045C47"/>
              </a:buClr>
              <a:buSzPct val="120000"/>
              <a:defRPr/>
            </a:pPr>
            <a:r>
              <a:rPr lang="ru-RU" sz="1022" dirty="0">
                <a:latin typeface="Myriad Pro" pitchFamily="34" charset="0"/>
              </a:rPr>
              <a:t> </a:t>
            </a:r>
            <a:r>
              <a:rPr lang="ru-RU" sz="1022" cap="all" dirty="0">
                <a:latin typeface="Myriad Pro" pitchFamily="34" charset="0"/>
              </a:rPr>
              <a:t>«</a:t>
            </a:r>
            <a:r>
              <a:rPr lang="ru-RU" sz="1022" dirty="0">
                <a:latin typeface="Myriad Pro" pitchFamily="34" charset="0"/>
              </a:rPr>
              <a:t>Об образовании в Российской Федерации» вступило в силу  </a:t>
            </a:r>
            <a:r>
              <a:rPr lang="ru-RU" sz="1022" b="1" dirty="0">
                <a:latin typeface="Myriad Pro" pitchFamily="34" charset="0"/>
              </a:rPr>
              <a:t>28 июля 2018 г. </a:t>
            </a:r>
            <a:endParaRPr lang="en-US" sz="1022" b="1" dirty="0">
              <a:latin typeface="Myriad Pro" pitchFamily="34" charset="0"/>
            </a:endParaRPr>
          </a:p>
        </p:txBody>
      </p:sp>
      <p:pic>
        <p:nvPicPr>
          <p:cNvPr id="5140" name="Рисунок 22">
            <a:extLst>
              <a:ext uri="{FF2B5EF4-FFF2-40B4-BE49-F238E27FC236}">
                <a16:creationId xmlns="" xmlns:a16="http://schemas.microsoft.com/office/drawing/2014/main" id="{A2582C93-A952-4DE1-9B90-49CC8A06B1A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 xmlns:a16="http://schemas.microsoft.com/office/drawing/2014/main" id="{336A0C47-B3CF-4F00-9546-ED34B1E859E7}"/>
              </a:ext>
            </a:extLst>
          </p:cNvPr>
          <p:cNvSpPr>
            <a:spLocks noGrp="1" noChangeArrowheads="1"/>
          </p:cNvSpPr>
          <p:nvPr>
            <p:ph type="title"/>
          </p:nvPr>
        </p:nvSpPr>
        <p:spPr/>
        <p:txBody>
          <a:bodyPr/>
          <a:lstStyle/>
          <a:p>
            <a:endParaRPr lang="ru-RU" altLang="ru-RU"/>
          </a:p>
        </p:txBody>
      </p:sp>
      <p:pic>
        <p:nvPicPr>
          <p:cNvPr id="34819" name="Объект 3">
            <a:extLst>
              <a:ext uri="{FF2B5EF4-FFF2-40B4-BE49-F238E27FC236}">
                <a16:creationId xmlns="" xmlns:a16="http://schemas.microsoft.com/office/drawing/2014/main" id="{059264DD-9676-4950-9450-57D744802F04}"/>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31023" t="4576" r="30138" b="5794"/>
          <a:stretch>
            <a:fillRect/>
          </a:stretch>
        </p:blipFill>
        <p:spPr>
          <a:xfrm>
            <a:off x="352425" y="373063"/>
            <a:ext cx="4714875" cy="6119812"/>
          </a:xfrm>
        </p:spPr>
      </p:pic>
      <p:pic>
        <p:nvPicPr>
          <p:cNvPr id="34820" name="Рисунок 4">
            <a:extLst>
              <a:ext uri="{FF2B5EF4-FFF2-40B4-BE49-F238E27FC236}">
                <a16:creationId xmlns="" xmlns:a16="http://schemas.microsoft.com/office/drawing/2014/main" id="{2CB3C45A-B86F-4B7D-A304-0AD854EA90B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31148" t="7210" r="35179" b="30203"/>
          <a:stretch>
            <a:fillRect/>
          </a:stretch>
        </p:blipFill>
        <p:spPr bwMode="auto">
          <a:xfrm>
            <a:off x="6096000" y="544513"/>
            <a:ext cx="5446713" cy="569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Рисунок 5">
            <a:extLst>
              <a:ext uri="{FF2B5EF4-FFF2-40B4-BE49-F238E27FC236}">
                <a16:creationId xmlns="" xmlns:a16="http://schemas.microsoft.com/office/drawing/2014/main" id="{F4349D16-4DA9-4FD0-88E2-2CC19C913E1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53800" y="241300"/>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Рисунок 6">
            <a:extLst>
              <a:ext uri="{FF2B5EF4-FFF2-40B4-BE49-F238E27FC236}">
                <a16:creationId xmlns="" xmlns:a16="http://schemas.microsoft.com/office/drawing/2014/main" id="{0548341A-320C-442C-B319-CF6E81E22D1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9550" y="274638"/>
            <a:ext cx="439738"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24FD123-2779-4FA5-9298-F1E4D67B1DDB}"/>
              </a:ext>
            </a:extLst>
          </p:cNvPr>
          <p:cNvSpPr>
            <a:spLocks noGrp="1"/>
          </p:cNvSpPr>
          <p:nvPr>
            <p:ph type="title"/>
          </p:nvPr>
        </p:nvSpPr>
        <p:spPr>
          <a:xfrm>
            <a:off x="838200" y="365125"/>
            <a:ext cx="10515600" cy="7588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sz="4000" b="1" dirty="0">
                <a:solidFill>
                  <a:srgbClr val="076150"/>
                </a:solidFill>
              </a:rPr>
              <a:t>Смысловое пространство параграфа</a:t>
            </a:r>
          </a:p>
        </p:txBody>
      </p:sp>
      <p:pic>
        <p:nvPicPr>
          <p:cNvPr id="39939" name="Рисунок 2">
            <a:extLst>
              <a:ext uri="{FF2B5EF4-FFF2-40B4-BE49-F238E27FC236}">
                <a16:creationId xmlns="" xmlns:a16="http://schemas.microsoft.com/office/drawing/2014/main" id="{16E7A2E0-4FE1-45C1-AA9C-456CED8492A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30536" t="3946" r="30127" b="5324"/>
          <a:stretch>
            <a:fillRect/>
          </a:stretch>
        </p:blipFill>
        <p:spPr bwMode="auto">
          <a:xfrm>
            <a:off x="173038" y="1376363"/>
            <a:ext cx="3841750" cy="498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Объект 6">
            <a:extLst>
              <a:ext uri="{FF2B5EF4-FFF2-40B4-BE49-F238E27FC236}">
                <a16:creationId xmlns="" xmlns:a16="http://schemas.microsoft.com/office/drawing/2014/main" id="{D60F6275-63C4-4FD2-9596-E492FBC56C77}"/>
              </a:ext>
            </a:extLst>
          </p:cNvPr>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l="30183" t="3592" r="31340" b="5554"/>
          <a:stretch>
            <a:fillRect/>
          </a:stretch>
        </p:blipFill>
        <p:spPr>
          <a:xfrm>
            <a:off x="4203700" y="1376363"/>
            <a:ext cx="3784600" cy="5026025"/>
          </a:xfrm>
        </p:spPr>
      </p:pic>
      <p:pic>
        <p:nvPicPr>
          <p:cNvPr id="39941" name="Рисунок 7">
            <a:extLst>
              <a:ext uri="{FF2B5EF4-FFF2-40B4-BE49-F238E27FC236}">
                <a16:creationId xmlns="" xmlns:a16="http://schemas.microsoft.com/office/drawing/2014/main" id="{3E4EB966-7A36-40D5-887C-DEB03388E91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30177" t="3810" r="31236" b="5324"/>
          <a:stretch>
            <a:fillRect/>
          </a:stretch>
        </p:blipFill>
        <p:spPr bwMode="auto">
          <a:xfrm>
            <a:off x="8223250" y="1376363"/>
            <a:ext cx="3795713" cy="502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2" name="Рисунок 5">
            <a:extLst>
              <a:ext uri="{FF2B5EF4-FFF2-40B4-BE49-F238E27FC236}">
                <a16:creationId xmlns="" xmlns:a16="http://schemas.microsoft.com/office/drawing/2014/main" id="{A5A733D5-4F23-4FA3-BDDB-844D9A891285}"/>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3" name="Рисунок 8">
            <a:extLst>
              <a:ext uri="{FF2B5EF4-FFF2-40B4-BE49-F238E27FC236}">
                <a16:creationId xmlns="" xmlns:a16="http://schemas.microsoft.com/office/drawing/2014/main" id="{D6E4D732-47C3-4804-85BB-F4E4992645B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1000"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E3105E2-FF64-4521-A647-17BC5B499B5D}"/>
              </a:ext>
            </a:extLst>
          </p:cNvPr>
          <p:cNvSpPr>
            <a:spLocks noGrp="1"/>
          </p:cNvSpPr>
          <p:nvPr>
            <p:ph type="title"/>
          </p:nvPr>
        </p:nvSpPr>
        <p:spPr>
          <a:xfrm>
            <a:off x="838200" y="365125"/>
            <a:ext cx="10515600" cy="106997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Работа с нелинейными текстами</a:t>
            </a:r>
          </a:p>
        </p:txBody>
      </p:sp>
      <p:pic>
        <p:nvPicPr>
          <p:cNvPr id="35843" name="Объект 3">
            <a:extLst>
              <a:ext uri="{FF2B5EF4-FFF2-40B4-BE49-F238E27FC236}">
                <a16:creationId xmlns="" xmlns:a16="http://schemas.microsoft.com/office/drawing/2014/main" id="{6024BC9A-51E1-4557-A905-753A9A079006}"/>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34883" t="36848" r="30379" b="9866"/>
          <a:stretch>
            <a:fillRect/>
          </a:stretch>
        </p:blipFill>
        <p:spPr>
          <a:xfrm>
            <a:off x="569913" y="1657350"/>
            <a:ext cx="5224462" cy="4508500"/>
          </a:xfrm>
        </p:spPr>
      </p:pic>
      <p:pic>
        <p:nvPicPr>
          <p:cNvPr id="35844" name="Рисунок 5">
            <a:extLst>
              <a:ext uri="{FF2B5EF4-FFF2-40B4-BE49-F238E27FC236}">
                <a16:creationId xmlns="" xmlns:a16="http://schemas.microsoft.com/office/drawing/2014/main" id="{0A74C83F-460B-4F7E-B639-AE4BCC9B74C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32143" t="7483" r="35332" b="85011"/>
          <a:stretch>
            <a:fillRect/>
          </a:stretch>
        </p:blipFill>
        <p:spPr bwMode="auto">
          <a:xfrm>
            <a:off x="569913" y="6165850"/>
            <a:ext cx="5224462" cy="60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Рисунок 6">
            <a:extLst>
              <a:ext uri="{FF2B5EF4-FFF2-40B4-BE49-F238E27FC236}">
                <a16:creationId xmlns="" xmlns:a16="http://schemas.microsoft.com/office/drawing/2014/main" id="{A3E4A4AA-7520-439C-B583-6BEC9C1A5A4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21251" t="23248" r="49229" b="42052"/>
          <a:stretch>
            <a:fillRect/>
          </a:stretch>
        </p:blipFill>
        <p:spPr bwMode="auto">
          <a:xfrm>
            <a:off x="6397625" y="1846263"/>
            <a:ext cx="4786313" cy="316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6" name="Рисунок 7">
            <a:extLst>
              <a:ext uri="{FF2B5EF4-FFF2-40B4-BE49-F238E27FC236}">
                <a16:creationId xmlns="" xmlns:a16="http://schemas.microsoft.com/office/drawing/2014/main" id="{BAD3F8F7-2C1E-43B9-819E-5A0BEC7FD081}"/>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7" name="Рисунок 8">
            <a:extLst>
              <a:ext uri="{FF2B5EF4-FFF2-40B4-BE49-F238E27FC236}">
                <a16:creationId xmlns="" xmlns:a16="http://schemas.microsoft.com/office/drawing/2014/main" id="{20E21881-033B-49DD-9235-F3479018DE3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a:extLst>
              <a:ext uri="{FF2B5EF4-FFF2-40B4-BE49-F238E27FC236}">
                <a16:creationId xmlns="" xmlns:a16="http://schemas.microsoft.com/office/drawing/2014/main" id="{A22505F5-5A12-4809-B345-48362AE41A02}"/>
              </a:ext>
            </a:extLst>
          </p:cNvPr>
          <p:cNvSpPr>
            <a:spLocks noGrp="1" noChangeArrowheads="1"/>
          </p:cNvSpPr>
          <p:nvPr>
            <p:ph type="title"/>
          </p:nvPr>
        </p:nvSpPr>
        <p:spPr/>
        <p:txBody>
          <a:bodyPr/>
          <a:lstStyle/>
          <a:p>
            <a:endParaRPr lang="ru-RU" altLang="ru-RU"/>
          </a:p>
        </p:txBody>
      </p:sp>
      <p:pic>
        <p:nvPicPr>
          <p:cNvPr id="36867" name="Объект 3">
            <a:extLst>
              <a:ext uri="{FF2B5EF4-FFF2-40B4-BE49-F238E27FC236}">
                <a16:creationId xmlns="" xmlns:a16="http://schemas.microsoft.com/office/drawing/2014/main" id="{72328242-06BF-4F21-B4D8-724C0087EFD9}"/>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0100" t="13223" r="44727" b="5952"/>
          <a:stretch>
            <a:fillRect/>
          </a:stretch>
        </p:blipFill>
        <p:spPr>
          <a:xfrm>
            <a:off x="473075" y="365125"/>
            <a:ext cx="4873625" cy="6329363"/>
          </a:xfrm>
        </p:spPr>
      </p:pic>
      <p:pic>
        <p:nvPicPr>
          <p:cNvPr id="36868" name="Рисунок 4">
            <a:extLst>
              <a:ext uri="{FF2B5EF4-FFF2-40B4-BE49-F238E27FC236}">
                <a16:creationId xmlns="" xmlns:a16="http://schemas.microsoft.com/office/drawing/2014/main" id="{AAC1324A-C64C-4E8D-A970-4EC88C15E80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0480" t="14571" r="46391" b="36302"/>
          <a:stretch>
            <a:fillRect/>
          </a:stretch>
        </p:blipFill>
        <p:spPr bwMode="auto">
          <a:xfrm>
            <a:off x="5567363" y="620713"/>
            <a:ext cx="6345237" cy="529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Рисунок 5">
            <a:extLst>
              <a:ext uri="{FF2B5EF4-FFF2-40B4-BE49-F238E27FC236}">
                <a16:creationId xmlns="" xmlns:a16="http://schemas.microsoft.com/office/drawing/2014/main" id="{F21AD11A-A379-40FD-82EB-B401B7C196E1}"/>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53800" y="241300"/>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0" name="Рисунок 6">
            <a:extLst>
              <a:ext uri="{FF2B5EF4-FFF2-40B4-BE49-F238E27FC236}">
                <a16:creationId xmlns="" xmlns:a16="http://schemas.microsoft.com/office/drawing/2014/main" id="{C57DEAFA-F771-48E8-93EC-2933635A3CE0}"/>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2413" y="241300"/>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a:extLst>
              <a:ext uri="{FF2B5EF4-FFF2-40B4-BE49-F238E27FC236}">
                <a16:creationId xmlns="" xmlns:a16="http://schemas.microsoft.com/office/drawing/2014/main" id="{19C30008-7644-4D42-BB11-68D2B8371328}"/>
              </a:ext>
            </a:extLst>
          </p:cNvPr>
          <p:cNvSpPr>
            <a:spLocks noGrp="1" noChangeArrowheads="1"/>
          </p:cNvSpPr>
          <p:nvPr>
            <p:ph type="title"/>
          </p:nvPr>
        </p:nvSpPr>
        <p:spPr/>
        <p:txBody>
          <a:bodyPr/>
          <a:lstStyle/>
          <a:p>
            <a:endParaRPr lang="ru-RU" altLang="ru-RU"/>
          </a:p>
        </p:txBody>
      </p:sp>
      <p:pic>
        <p:nvPicPr>
          <p:cNvPr id="4" name="Объект 3">
            <a:extLst>
              <a:ext uri="{FF2B5EF4-FFF2-40B4-BE49-F238E27FC236}">
                <a16:creationId xmlns="" xmlns:a16="http://schemas.microsoft.com/office/drawing/2014/main" id="{6D73D446-1648-4C8F-A80E-837E202DD717}"/>
              </a:ext>
            </a:extLst>
          </p:cNvPr>
          <p:cNvPicPr>
            <a:picLocks noGrp="1" noChangeAspect="1"/>
          </p:cNvPicPr>
          <p:nvPr>
            <p:ph idx="1"/>
          </p:nvPr>
        </p:nvPicPr>
        <p:blipFill rotWithShape="1">
          <a:blip r:embed="rId2"/>
          <a:srcRect l="30781" t="4147" r="30138" b="4934"/>
          <a:stretch/>
        </p:blipFill>
        <p:spPr>
          <a:xfrm>
            <a:off x="838200" y="387350"/>
            <a:ext cx="4664655" cy="6105525"/>
          </a:xfrm>
          <a:effectLst>
            <a:outerShdw blurRad="292100" dist="139700" dir="2700000" algn="tl" rotWithShape="0">
              <a:srgbClr val="333333">
                <a:alpha val="65000"/>
              </a:srgbClr>
            </a:outerShdw>
          </a:effectLst>
        </p:spPr>
      </p:pic>
      <p:pic>
        <p:nvPicPr>
          <p:cNvPr id="5" name="Рисунок 4">
            <a:extLst>
              <a:ext uri="{FF2B5EF4-FFF2-40B4-BE49-F238E27FC236}">
                <a16:creationId xmlns="" xmlns:a16="http://schemas.microsoft.com/office/drawing/2014/main" id="{EE6FDF9A-291E-4144-9541-30D44C064B84}"/>
              </a:ext>
            </a:extLst>
          </p:cNvPr>
          <p:cNvPicPr>
            <a:picLocks noChangeAspect="1"/>
          </p:cNvPicPr>
          <p:nvPr/>
        </p:nvPicPr>
        <p:blipFill rotWithShape="1">
          <a:blip r:embed="rId3"/>
          <a:srcRect l="32219" t="56054" r="34949" b="9143"/>
          <a:stretch/>
        </p:blipFill>
        <p:spPr>
          <a:xfrm>
            <a:off x="6657975" y="3559175"/>
            <a:ext cx="4918075" cy="2933700"/>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 xmlns:a16="http://schemas.microsoft.com/office/drawing/2014/main" id="{8F94F9F4-7D2D-4C6D-9874-B8FB9362C9EB}"/>
              </a:ext>
            </a:extLst>
          </p:cNvPr>
          <p:cNvPicPr>
            <a:picLocks noChangeAspect="1"/>
          </p:cNvPicPr>
          <p:nvPr/>
        </p:nvPicPr>
        <p:blipFill rotWithShape="1">
          <a:blip r:embed="rId4"/>
          <a:srcRect l="35281" t="39728" r="31887" b="28164"/>
          <a:stretch/>
        </p:blipFill>
        <p:spPr>
          <a:xfrm>
            <a:off x="5648325" y="387350"/>
            <a:ext cx="5397500" cy="2968625"/>
          </a:xfrm>
          <a:prstGeom prst="rect">
            <a:avLst/>
          </a:prstGeom>
          <a:ln>
            <a:noFill/>
          </a:ln>
          <a:effectLst>
            <a:outerShdw blurRad="292100" dist="139700" dir="2700000" algn="tl" rotWithShape="0">
              <a:srgbClr val="333333">
                <a:alpha val="65000"/>
              </a:srgbClr>
            </a:outerShdw>
          </a:effectLst>
        </p:spPr>
      </p:pic>
      <p:pic>
        <p:nvPicPr>
          <p:cNvPr id="37894" name="Рисунок 6">
            <a:extLst>
              <a:ext uri="{FF2B5EF4-FFF2-40B4-BE49-F238E27FC236}">
                <a16:creationId xmlns="" xmlns:a16="http://schemas.microsoft.com/office/drawing/2014/main" id="{2128B79B-A8D0-458E-AF1D-86304D784CED}"/>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268075" y="26828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5" name="Рисунок 7">
            <a:extLst>
              <a:ext uri="{FF2B5EF4-FFF2-40B4-BE49-F238E27FC236}">
                <a16:creationId xmlns="" xmlns:a16="http://schemas.microsoft.com/office/drawing/2014/main" id="{7DF2B80C-F61D-427A-960B-D07A7F0778E2}"/>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74625" y="26828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168400"/>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a:normAutofit/>
          </a:bodyPr>
          <a:lstStyle/>
          <a:p>
            <a:pPr algn="ctr"/>
            <a:r>
              <a:rPr lang="ru-RU" sz="2800" b="1" dirty="0">
                <a:solidFill>
                  <a:schemeClr val="tx2"/>
                </a:solidFill>
                <a:effectLst>
                  <a:outerShdw blurRad="38100" dist="38100" dir="2700000" algn="tl">
                    <a:srgbClr val="000000">
                      <a:alpha val="43137"/>
                    </a:srgbClr>
                  </a:outerShdw>
                </a:effectLst>
              </a:rPr>
              <a:t>  </a:t>
            </a:r>
            <a:r>
              <a:rPr lang="ru-RU" sz="3600" b="1" dirty="0">
                <a:solidFill>
                  <a:schemeClr val="tx2"/>
                </a:solidFill>
                <a:effectLst>
                  <a:outerShdw blurRad="38100" dist="38100" dir="2700000" algn="tl">
                    <a:srgbClr val="000000">
                      <a:alpha val="43137"/>
                    </a:srgbClr>
                  </a:outerShdw>
                </a:effectLst>
              </a:rPr>
              <a:t> </a:t>
            </a:r>
            <a:r>
              <a:rPr lang="ru-RU" sz="3600" b="1" dirty="0">
                <a:solidFill>
                  <a:srgbClr val="076150"/>
                </a:solidFill>
                <a:effectLst>
                  <a:outerShdw blurRad="38100" dist="38100" dir="2700000" algn="tl">
                    <a:srgbClr val="000000">
                      <a:alpha val="43137"/>
                    </a:srgbClr>
                  </a:outerShdw>
                </a:effectLst>
              </a:rPr>
              <a:t>Осваиваем различные виды чтения</a:t>
            </a:r>
            <a:endParaRPr lang="ru-RU" sz="3600" dirty="0">
              <a:solidFill>
                <a:srgbClr val="07615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838200" y="1990725"/>
            <a:ext cx="10515600" cy="4186238"/>
          </a:xfrm>
        </p:spPr>
        <p:txBody>
          <a:bodyPr>
            <a:normAutofit/>
          </a:bodyPr>
          <a:lstStyle/>
          <a:p>
            <a:pPr algn="just">
              <a:buNone/>
            </a:pPr>
            <a:endParaRPr lang="ru-RU" dirty="0">
              <a:solidFill>
                <a:schemeClr val="tx2"/>
              </a:solidFill>
            </a:endParaRPr>
          </a:p>
          <a:p>
            <a:pPr algn="just">
              <a:buNone/>
              <a:defRPr/>
            </a:pPr>
            <a:r>
              <a:rPr lang="ru-RU" dirty="0"/>
              <a:t>             </a:t>
            </a:r>
            <a:r>
              <a:rPr lang="ru-RU" dirty="0">
                <a:solidFill>
                  <a:schemeClr val="tx2"/>
                </a:solidFill>
              </a:rPr>
              <a:t> </a:t>
            </a:r>
          </a:p>
          <a:p>
            <a:pPr>
              <a:buNone/>
              <a:defRPr/>
            </a:pPr>
            <a:endParaRPr lang="ru-RU" dirty="0">
              <a:solidFill>
                <a:schemeClr val="tx2"/>
              </a:solidFill>
            </a:endParaRPr>
          </a:p>
          <a:p>
            <a:pPr>
              <a:buNone/>
              <a:defRPr/>
            </a:pPr>
            <a:endParaRPr lang="ru-RU" dirty="0">
              <a:solidFill>
                <a:schemeClr val="tx2"/>
              </a:solidFill>
            </a:endParaRPr>
          </a:p>
        </p:txBody>
      </p:sp>
      <p:graphicFrame>
        <p:nvGraphicFramePr>
          <p:cNvPr id="5" name="Схема 4"/>
          <p:cNvGraphicFramePr/>
          <p:nvPr>
            <p:extLst>
              <p:ext uri="{D42A27DB-BD31-4B8C-83A1-F6EECF244321}">
                <p14:modId xmlns="" xmlns:p14="http://schemas.microsoft.com/office/powerpoint/2010/main" val="2894909469"/>
              </p:ext>
            </p:extLst>
          </p:nvPr>
        </p:nvGraphicFramePr>
        <p:xfrm>
          <a:off x="2238348" y="1690688"/>
          <a:ext cx="7858180" cy="4802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332396EE-5A69-4F7C-AB68-443DF7381C82}"/>
              </a:ext>
            </a:extLst>
          </p:cNvPr>
          <p:cNvPicPr>
            <a:picLocks noChangeAspect="1"/>
          </p:cNvPicPr>
          <p:nvPr/>
        </p:nvPicPr>
        <p:blipFill rotWithShape="1">
          <a:blip r:embed="rId2"/>
          <a:srcRect l="30230" t="3539" r="30281" b="4490"/>
          <a:stretch/>
        </p:blipFill>
        <p:spPr>
          <a:xfrm>
            <a:off x="541338" y="288925"/>
            <a:ext cx="4803775" cy="6294438"/>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 xmlns:a16="http://schemas.microsoft.com/office/drawing/2014/main" id="{F410292C-CA36-4B3E-9ECD-6A8DA206FDB8}"/>
              </a:ext>
            </a:extLst>
          </p:cNvPr>
          <p:cNvPicPr>
            <a:picLocks noChangeAspect="1"/>
          </p:cNvPicPr>
          <p:nvPr/>
        </p:nvPicPr>
        <p:blipFill rotWithShape="1">
          <a:blip r:embed="rId3"/>
          <a:srcRect l="30306" t="4014" r="30204" b="5034"/>
          <a:stretch/>
        </p:blipFill>
        <p:spPr>
          <a:xfrm>
            <a:off x="6376988" y="282575"/>
            <a:ext cx="4857750" cy="6292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1B216AD2-8B90-42C7-9672-ADBA8E2F3C60}"/>
              </a:ext>
            </a:extLst>
          </p:cNvPr>
          <p:cNvPicPr>
            <a:picLocks noChangeAspect="1"/>
          </p:cNvPicPr>
          <p:nvPr/>
        </p:nvPicPr>
        <p:blipFill rotWithShape="1">
          <a:blip r:embed="rId2"/>
          <a:srcRect l="30064" t="4005" r="30092" b="4236"/>
          <a:stretch/>
        </p:blipFill>
        <p:spPr>
          <a:xfrm>
            <a:off x="3280076" y="63756"/>
            <a:ext cx="5244799" cy="6794243"/>
          </a:xfrm>
          <a:prstGeom prst="rect">
            <a:avLst/>
          </a:prstGeom>
        </p:spPr>
      </p:pic>
    </p:spTree>
    <p:extLst>
      <p:ext uri="{BB962C8B-B14F-4D97-AF65-F5344CB8AC3E}">
        <p14:creationId xmlns="" xmlns:p14="http://schemas.microsoft.com/office/powerpoint/2010/main" val="2153973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B24690C-39F2-4ED3-9EF0-2EFE80AF1966}"/>
              </a:ext>
            </a:extLst>
          </p:cNvPr>
          <p:cNvSpPr>
            <a:spLocks noGrp="1"/>
          </p:cNvSpPr>
          <p:nvPr>
            <p:ph type="title"/>
          </p:nvPr>
        </p:nvSpPr>
        <p:spPr>
          <a:xfrm>
            <a:off x="971550" y="365125"/>
            <a:ext cx="10382250" cy="94297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Работа с нелинейными текстами</a:t>
            </a:r>
          </a:p>
        </p:txBody>
      </p:sp>
      <p:pic>
        <p:nvPicPr>
          <p:cNvPr id="38915" name="Объект 3">
            <a:extLst>
              <a:ext uri="{FF2B5EF4-FFF2-40B4-BE49-F238E27FC236}">
                <a16:creationId xmlns="" xmlns:a16="http://schemas.microsoft.com/office/drawing/2014/main" id="{5A85DC0D-E588-47BE-A7F9-E6E259830D51}"/>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861" t="38885" r="44855" b="29195"/>
          <a:stretch>
            <a:fillRect/>
          </a:stretch>
        </p:blipFill>
        <p:spPr>
          <a:xfrm>
            <a:off x="2179638" y="1690688"/>
            <a:ext cx="7832725" cy="4645025"/>
          </a:xfrm>
        </p:spPr>
      </p:pic>
      <p:pic>
        <p:nvPicPr>
          <p:cNvPr id="38916" name="Рисунок 4">
            <a:extLst>
              <a:ext uri="{FF2B5EF4-FFF2-40B4-BE49-F238E27FC236}">
                <a16:creationId xmlns="" xmlns:a16="http://schemas.microsoft.com/office/drawing/2014/main" id="{9EF35CAF-11F7-41F0-97DB-E73E6A28439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Рисунок 2">
            <a:extLst>
              <a:ext uri="{FF2B5EF4-FFF2-40B4-BE49-F238E27FC236}">
                <a16:creationId xmlns="" xmlns:a16="http://schemas.microsoft.com/office/drawing/2014/main" id="{72073AF6-9632-4C97-A6AE-57CE0375FB7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8463" y="492125"/>
            <a:ext cx="439737"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B24690C-39F2-4ED3-9EF0-2EFE80AF1966}"/>
              </a:ext>
            </a:extLst>
          </p:cNvPr>
          <p:cNvSpPr>
            <a:spLocks noGrp="1"/>
          </p:cNvSpPr>
          <p:nvPr>
            <p:ph type="title"/>
          </p:nvPr>
        </p:nvSpPr>
        <p:spPr>
          <a:xfrm>
            <a:off x="971550" y="365125"/>
            <a:ext cx="10382250" cy="94297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Работа в паре </a:t>
            </a:r>
            <a:r>
              <a:rPr lang="ru-RU" sz="1800" b="1" dirty="0">
                <a:solidFill>
                  <a:srgbClr val="076150"/>
                </a:solidFill>
              </a:rPr>
              <a:t>5 класс</a:t>
            </a:r>
          </a:p>
        </p:txBody>
      </p:sp>
      <p:pic>
        <p:nvPicPr>
          <p:cNvPr id="38916" name="Рисунок 4">
            <a:extLst>
              <a:ext uri="{FF2B5EF4-FFF2-40B4-BE49-F238E27FC236}">
                <a16:creationId xmlns="" xmlns:a16="http://schemas.microsoft.com/office/drawing/2014/main" id="{9EF35CAF-11F7-41F0-97DB-E73E6A28439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Рисунок 2">
            <a:extLst>
              <a:ext uri="{FF2B5EF4-FFF2-40B4-BE49-F238E27FC236}">
                <a16:creationId xmlns="" xmlns:a16="http://schemas.microsoft.com/office/drawing/2014/main" id="{72073AF6-9632-4C97-A6AE-57CE0375FB7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8463" y="492125"/>
            <a:ext cx="439737"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Объект 3">
            <a:extLst>
              <a:ext uri="{FF2B5EF4-FFF2-40B4-BE49-F238E27FC236}">
                <a16:creationId xmlns="" xmlns:a16="http://schemas.microsoft.com/office/drawing/2014/main" id="{0773353B-843B-4106-A8F5-11364665E573}"/>
              </a:ext>
            </a:extLst>
          </p:cNvPr>
          <p:cNvPicPr>
            <a:picLocks noGrp="1" noChangeAspect="1"/>
          </p:cNvPicPr>
          <p:nvPr>
            <p:ph idx="1"/>
          </p:nvPr>
        </p:nvPicPr>
        <p:blipFill rotWithShape="1">
          <a:blip r:embed="rId4"/>
          <a:srcRect l="35179" t="12604" r="30119" b="63152"/>
          <a:stretch/>
        </p:blipFill>
        <p:spPr>
          <a:xfrm>
            <a:off x="118397" y="1907949"/>
            <a:ext cx="5763469" cy="2264866"/>
          </a:xfrm>
          <a:prstGeom prst="rect">
            <a:avLst/>
          </a:prstGeom>
        </p:spPr>
      </p:pic>
      <p:pic>
        <p:nvPicPr>
          <p:cNvPr id="5" name="Рисунок 4">
            <a:extLst>
              <a:ext uri="{FF2B5EF4-FFF2-40B4-BE49-F238E27FC236}">
                <a16:creationId xmlns="" xmlns:a16="http://schemas.microsoft.com/office/drawing/2014/main" id="{F518D554-57BA-478F-843A-77C17AF82B9C}"/>
              </a:ext>
            </a:extLst>
          </p:cNvPr>
          <p:cNvPicPr>
            <a:picLocks noChangeAspect="1"/>
          </p:cNvPicPr>
          <p:nvPr/>
        </p:nvPicPr>
        <p:blipFill rotWithShape="1">
          <a:blip r:embed="rId5"/>
          <a:srcRect l="35092" t="30948" r="30298" b="58532"/>
          <a:stretch/>
        </p:blipFill>
        <p:spPr>
          <a:xfrm>
            <a:off x="2720644" y="4860708"/>
            <a:ext cx="6750712" cy="1154198"/>
          </a:xfrm>
          <a:prstGeom prst="rect">
            <a:avLst/>
          </a:prstGeom>
        </p:spPr>
      </p:pic>
      <p:pic>
        <p:nvPicPr>
          <p:cNvPr id="6" name="Рисунок 5">
            <a:extLst>
              <a:ext uri="{FF2B5EF4-FFF2-40B4-BE49-F238E27FC236}">
                <a16:creationId xmlns="" xmlns:a16="http://schemas.microsoft.com/office/drawing/2014/main" id="{FCB53BC8-A62E-48C7-BBF5-89D1A64D1432}"/>
              </a:ext>
            </a:extLst>
          </p:cNvPr>
          <p:cNvPicPr>
            <a:picLocks noChangeAspect="1"/>
          </p:cNvPicPr>
          <p:nvPr/>
        </p:nvPicPr>
        <p:blipFill rotWithShape="1">
          <a:blip r:embed="rId6"/>
          <a:srcRect l="36124" t="44526" r="30436" b="29541"/>
          <a:stretch/>
        </p:blipFill>
        <p:spPr>
          <a:xfrm>
            <a:off x="6310136" y="1907949"/>
            <a:ext cx="5192096" cy="2264866"/>
          </a:xfrm>
          <a:prstGeom prst="rect">
            <a:avLst/>
          </a:prstGeom>
        </p:spPr>
      </p:pic>
    </p:spTree>
    <p:extLst>
      <p:ext uri="{BB962C8B-B14F-4D97-AF65-F5344CB8AC3E}">
        <p14:creationId xmlns="" xmlns:p14="http://schemas.microsoft.com/office/powerpoint/2010/main" val="2955817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2CD4AD19-D625-4EEB-90EB-61A0888F74D6}"/>
              </a:ext>
            </a:extLst>
          </p:cNvPr>
          <p:cNvSpPr/>
          <p:nvPr/>
        </p:nvSpPr>
        <p:spPr>
          <a:xfrm flipV="1">
            <a:off x="1412875" y="6521450"/>
            <a:ext cx="8096250"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pic>
        <p:nvPicPr>
          <p:cNvPr id="6147" name="Рисунок 3">
            <a:extLst>
              <a:ext uri="{FF2B5EF4-FFF2-40B4-BE49-F238E27FC236}">
                <a16:creationId xmlns="" xmlns:a16="http://schemas.microsoft.com/office/drawing/2014/main" id="{933AE2A4-DC67-484F-8DAA-0F52D5F88DF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56950" y="166688"/>
            <a:ext cx="533400"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Заголовок 1">
            <a:extLst>
              <a:ext uri="{FF2B5EF4-FFF2-40B4-BE49-F238E27FC236}">
                <a16:creationId xmlns="" xmlns:a16="http://schemas.microsoft.com/office/drawing/2014/main" id="{03C1B36D-BF9E-4149-9ECC-DE1745126F80}"/>
              </a:ext>
            </a:extLst>
          </p:cNvPr>
          <p:cNvSpPr txBox="1">
            <a:spLocks/>
          </p:cNvSpPr>
          <p:nvPr/>
        </p:nvSpPr>
        <p:spPr>
          <a:xfrm>
            <a:off x="1749425" y="146050"/>
            <a:ext cx="8064500" cy="887413"/>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673" cap="all" dirty="0">
                <a:latin typeface="Myriad Pro" pitchFamily="34" charset="0"/>
              </a:rPr>
              <a:t>Федеральный закон  </a:t>
            </a:r>
          </a:p>
          <a:p>
            <a:pPr algn="l" fontAlgn="auto">
              <a:spcAft>
                <a:spcPts val="0"/>
              </a:spcAft>
              <a:defRPr/>
            </a:pPr>
            <a:r>
              <a:rPr lang="ru-RU" sz="1301" b="1" cap="all" dirty="0">
                <a:solidFill>
                  <a:srgbClr val="09A789"/>
                </a:solidFill>
                <a:latin typeface="Myriad Pro" pitchFamily="34" charset="0"/>
              </a:rPr>
              <a:t>о внесении изменений в статьи 11 и 14 Федерального закона </a:t>
            </a:r>
          </a:p>
          <a:p>
            <a:pPr algn="l" fontAlgn="auto">
              <a:spcAft>
                <a:spcPts val="0"/>
              </a:spcAft>
              <a:defRPr/>
            </a:pPr>
            <a:r>
              <a:rPr lang="ru-RU" sz="1301" b="1" cap="all" dirty="0">
                <a:solidFill>
                  <a:srgbClr val="09A789"/>
                </a:solidFill>
                <a:latin typeface="Myriad Pro" pitchFamily="34" charset="0"/>
              </a:rPr>
              <a:t>"Об образовании в Российской Федерации"</a:t>
            </a:r>
            <a:endParaRPr lang="en-US" sz="1301" b="1" cap="all" dirty="0">
              <a:solidFill>
                <a:srgbClr val="09A789"/>
              </a:solidFill>
              <a:latin typeface="Myriad Pro" pitchFamily="34" charset="0"/>
            </a:endParaRPr>
          </a:p>
          <a:p>
            <a:pPr algn="l" fontAlgn="auto">
              <a:spcAft>
                <a:spcPts val="0"/>
              </a:spcAft>
              <a:defRPr/>
            </a:pPr>
            <a:endParaRPr lang="ru-RU" sz="1487" cap="all" dirty="0">
              <a:latin typeface="Myriad Pro" pitchFamily="34" charset="0"/>
            </a:endParaRPr>
          </a:p>
        </p:txBody>
      </p:sp>
      <p:cxnSp>
        <p:nvCxnSpPr>
          <p:cNvPr id="12" name="Прямая соединительная линия 11">
            <a:extLst>
              <a:ext uri="{FF2B5EF4-FFF2-40B4-BE49-F238E27FC236}">
                <a16:creationId xmlns="" xmlns:a16="http://schemas.microsoft.com/office/drawing/2014/main" id="{A7E38046-9456-4B04-A8D5-AE87EC2552C9}"/>
              </a:ext>
            </a:extLst>
          </p:cNvPr>
          <p:cNvCxnSpPr/>
          <p:nvPr/>
        </p:nvCxnSpPr>
        <p:spPr>
          <a:xfrm>
            <a:off x="9120188" y="2420938"/>
            <a:ext cx="0" cy="38877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9689495E-AE0B-4430-A88A-517AE115096F}"/>
              </a:ext>
            </a:extLst>
          </p:cNvPr>
          <p:cNvSpPr txBox="1"/>
          <p:nvPr/>
        </p:nvSpPr>
        <p:spPr>
          <a:xfrm>
            <a:off x="1431925" y="6572250"/>
            <a:ext cx="7766050" cy="238125"/>
          </a:xfrm>
          <a:prstGeom prst="rect">
            <a:avLst/>
          </a:prstGeom>
          <a:noFill/>
        </p:spPr>
        <p:txBody>
          <a:bodyPr lIns="94611" tIns="47306" rIns="94611" bIns="47306">
            <a:spAutoFit/>
          </a:bodyP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Федеральный закон  № 317-фз     </a:t>
            </a:r>
            <a:r>
              <a:rPr lang="ru-RU" sz="929" b="1" cap="all" spc="42" dirty="0">
                <a:solidFill>
                  <a:schemeClr val="bg1"/>
                </a:solidFill>
                <a:cs typeface="Calibri" panose="020F0502020204030204" pitchFamily="34" charset="0"/>
              </a:rPr>
              <a:t>ОТ 3 августа 2018 ГОДА</a:t>
            </a:r>
            <a:endParaRPr lang="ru-RU" sz="929" b="1" spc="42" dirty="0">
              <a:cs typeface="Calibri" panose="020F0502020204030204" pitchFamily="34" charset="0"/>
            </a:endParaRPr>
          </a:p>
        </p:txBody>
      </p:sp>
      <p:sp>
        <p:nvSpPr>
          <p:cNvPr id="16" name="Прямоугольник 15">
            <a:extLst>
              <a:ext uri="{FF2B5EF4-FFF2-40B4-BE49-F238E27FC236}">
                <a16:creationId xmlns="" xmlns:a16="http://schemas.microsoft.com/office/drawing/2014/main" id="{A08E5B75-B6AA-4209-80BB-89076DA394B5}"/>
              </a:ext>
            </a:extLst>
          </p:cNvPr>
          <p:cNvSpPr/>
          <p:nvPr/>
        </p:nvSpPr>
        <p:spPr>
          <a:xfrm>
            <a:off x="1749425" y="849313"/>
            <a:ext cx="5383213" cy="950912"/>
          </a:xfrm>
          <a:prstGeom prst="rect">
            <a:avLst/>
          </a:prstGeom>
        </p:spPr>
        <p:txBody>
          <a:bodyPr>
            <a:spAutoFit/>
          </a:bodyPr>
          <a:lstStyle/>
          <a:p>
            <a:pPr eaLnBrk="1" fontAlgn="auto" hangingPunct="1">
              <a:spcBef>
                <a:spcPts val="0"/>
              </a:spcBef>
              <a:spcAft>
                <a:spcPts val="0"/>
              </a:spcAft>
              <a:buClr>
                <a:srgbClr val="045C47"/>
              </a:buClr>
              <a:buSzPct val="120000"/>
              <a:defRPr/>
            </a:pPr>
            <a:r>
              <a:rPr lang="ru-RU" sz="1301" dirty="0">
                <a:latin typeface="Myriad Pro" pitchFamily="34" charset="0"/>
              </a:rPr>
              <a:t>От </a:t>
            </a:r>
            <a:r>
              <a:rPr lang="ru-RU" sz="1301" b="1" dirty="0">
                <a:latin typeface="Myriad Pro" pitchFamily="34" charset="0"/>
              </a:rPr>
              <a:t>3 августа 2018 г.</a:t>
            </a:r>
          </a:p>
          <a:p>
            <a:pPr eaLnBrk="1" fontAlgn="auto" hangingPunct="1">
              <a:spcBef>
                <a:spcPts val="0"/>
              </a:spcBef>
              <a:spcAft>
                <a:spcPts val="0"/>
              </a:spcAft>
              <a:buClr>
                <a:srgbClr val="045C47"/>
              </a:buClr>
              <a:buSzPct val="120000"/>
              <a:defRPr/>
            </a:pPr>
            <a:endParaRPr lang="ru-RU" sz="1301" b="1" dirty="0">
              <a:latin typeface="Myriad Pro" pitchFamily="34" charset="0"/>
            </a:endParaRPr>
          </a:p>
          <a:p>
            <a:pPr eaLnBrk="1" fontAlgn="auto" hangingPunct="1">
              <a:spcBef>
                <a:spcPts val="0"/>
              </a:spcBef>
              <a:spcAft>
                <a:spcPts val="0"/>
              </a:spcAft>
              <a:buClr>
                <a:srgbClr val="045C47"/>
              </a:buClr>
              <a:buSzPct val="120000"/>
              <a:defRPr/>
            </a:pPr>
            <a:r>
              <a:rPr lang="ru-RU" sz="1673" b="1" cap="all" dirty="0">
                <a:latin typeface="Myriad Pro" pitchFamily="34" charset="0"/>
              </a:rPr>
              <a:t>№ 317-фз</a:t>
            </a:r>
          </a:p>
          <a:p>
            <a:pPr eaLnBrk="1" fontAlgn="auto" hangingPunct="1">
              <a:spcBef>
                <a:spcPts val="0"/>
              </a:spcBef>
              <a:spcAft>
                <a:spcPts val="0"/>
              </a:spcAft>
              <a:buClr>
                <a:srgbClr val="045C47"/>
              </a:buClr>
              <a:buSzPct val="120000"/>
              <a:defRPr/>
            </a:pPr>
            <a:r>
              <a:rPr lang="ru-RU" sz="1301" b="1" dirty="0">
                <a:latin typeface="Myriad Pro" pitchFamily="34" charset="0"/>
              </a:rPr>
              <a:t> </a:t>
            </a:r>
            <a:endParaRPr lang="en-US" sz="1301" b="1" dirty="0">
              <a:latin typeface="Myriad Pro" pitchFamily="34" charset="0"/>
            </a:endParaRPr>
          </a:p>
        </p:txBody>
      </p:sp>
      <p:sp>
        <p:nvSpPr>
          <p:cNvPr id="20" name="Прямоугольник 19">
            <a:extLst>
              <a:ext uri="{FF2B5EF4-FFF2-40B4-BE49-F238E27FC236}">
                <a16:creationId xmlns="" xmlns:a16="http://schemas.microsoft.com/office/drawing/2014/main" id="{088AF361-0040-4804-AD68-78C1FE66283B}"/>
              </a:ext>
            </a:extLst>
          </p:cNvPr>
          <p:cNvSpPr/>
          <p:nvPr/>
        </p:nvSpPr>
        <p:spPr>
          <a:xfrm flipV="1">
            <a:off x="1825625" y="1220788"/>
            <a:ext cx="7683500" cy="4678362"/>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endParaRPr lang="ru-RU" sz="1673" dirty="0"/>
          </a:p>
        </p:txBody>
      </p:sp>
      <p:pic>
        <p:nvPicPr>
          <p:cNvPr id="6153" name="Picture 2">
            <a:extLst>
              <a:ext uri="{FF2B5EF4-FFF2-40B4-BE49-F238E27FC236}">
                <a16:creationId xmlns="" xmlns:a16="http://schemas.microsoft.com/office/drawing/2014/main" id="{596F4C72-4FB3-44CB-AB31-6BFB32906E8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41500" y="1730375"/>
            <a:ext cx="3054350" cy="430847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6154" name="Picture 3">
            <a:extLst>
              <a:ext uri="{FF2B5EF4-FFF2-40B4-BE49-F238E27FC236}">
                <a16:creationId xmlns="" xmlns:a16="http://schemas.microsoft.com/office/drawing/2014/main" id="{17D521CC-8930-4BE1-8CD7-16FFBB4C661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26050" y="1681163"/>
            <a:ext cx="3082925" cy="440372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6155" name="Рисунок 10">
            <a:extLst>
              <a:ext uri="{FF2B5EF4-FFF2-40B4-BE49-F238E27FC236}">
                <a16:creationId xmlns="" xmlns:a16="http://schemas.microsoft.com/office/drawing/2014/main" id="{550BA19E-C034-4D35-927B-4D038E8CDAE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B24690C-39F2-4ED3-9EF0-2EFE80AF1966}"/>
              </a:ext>
            </a:extLst>
          </p:cNvPr>
          <p:cNvSpPr>
            <a:spLocks noGrp="1"/>
          </p:cNvSpPr>
          <p:nvPr>
            <p:ph type="title"/>
          </p:nvPr>
        </p:nvSpPr>
        <p:spPr>
          <a:xfrm>
            <a:off x="971550" y="365125"/>
            <a:ext cx="10382250" cy="94297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Работа в паре </a:t>
            </a:r>
            <a:r>
              <a:rPr lang="ru-RU" sz="1600" b="1" dirty="0">
                <a:solidFill>
                  <a:srgbClr val="076150"/>
                </a:solidFill>
              </a:rPr>
              <a:t>9 класс</a:t>
            </a:r>
          </a:p>
        </p:txBody>
      </p:sp>
      <p:pic>
        <p:nvPicPr>
          <p:cNvPr id="38916" name="Рисунок 4">
            <a:extLst>
              <a:ext uri="{FF2B5EF4-FFF2-40B4-BE49-F238E27FC236}">
                <a16:creationId xmlns="" xmlns:a16="http://schemas.microsoft.com/office/drawing/2014/main" id="{9EF35CAF-11F7-41F0-97DB-E73E6A28439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Рисунок 2">
            <a:extLst>
              <a:ext uri="{FF2B5EF4-FFF2-40B4-BE49-F238E27FC236}">
                <a16:creationId xmlns="" xmlns:a16="http://schemas.microsoft.com/office/drawing/2014/main" id="{72073AF6-9632-4C97-A6AE-57CE0375FB7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8463" y="492125"/>
            <a:ext cx="439737"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 xmlns:a16="http://schemas.microsoft.com/office/drawing/2014/main" id="{0F62703C-92C5-4D6F-B250-DEF980BF986F}"/>
              </a:ext>
            </a:extLst>
          </p:cNvPr>
          <p:cNvPicPr>
            <a:picLocks noChangeAspect="1"/>
          </p:cNvPicPr>
          <p:nvPr/>
        </p:nvPicPr>
        <p:blipFill rotWithShape="1">
          <a:blip r:embed="rId4"/>
          <a:srcRect l="34954" t="60296" r="30367" b="28685"/>
          <a:stretch/>
        </p:blipFill>
        <p:spPr>
          <a:xfrm>
            <a:off x="394981" y="1601144"/>
            <a:ext cx="5568193" cy="983705"/>
          </a:xfrm>
          <a:prstGeom prst="rect">
            <a:avLst/>
          </a:prstGeom>
        </p:spPr>
      </p:pic>
      <p:pic>
        <p:nvPicPr>
          <p:cNvPr id="8" name="Рисунок 7">
            <a:extLst>
              <a:ext uri="{FF2B5EF4-FFF2-40B4-BE49-F238E27FC236}">
                <a16:creationId xmlns="" xmlns:a16="http://schemas.microsoft.com/office/drawing/2014/main" id="{D0F14574-A988-4173-9AAC-296ADA3E4F8E}"/>
              </a:ext>
            </a:extLst>
          </p:cNvPr>
          <p:cNvPicPr>
            <a:picLocks noChangeAspect="1"/>
          </p:cNvPicPr>
          <p:nvPr/>
        </p:nvPicPr>
        <p:blipFill rotWithShape="1">
          <a:blip r:embed="rId5"/>
          <a:srcRect l="35436" t="75474" r="31193" b="8501"/>
          <a:stretch/>
        </p:blipFill>
        <p:spPr>
          <a:xfrm>
            <a:off x="394981" y="2778736"/>
            <a:ext cx="5568193" cy="1503988"/>
          </a:xfrm>
          <a:prstGeom prst="rect">
            <a:avLst/>
          </a:prstGeom>
        </p:spPr>
      </p:pic>
      <p:pic>
        <p:nvPicPr>
          <p:cNvPr id="9" name="Рисунок 8">
            <a:extLst>
              <a:ext uri="{FF2B5EF4-FFF2-40B4-BE49-F238E27FC236}">
                <a16:creationId xmlns="" xmlns:a16="http://schemas.microsoft.com/office/drawing/2014/main" id="{BB6C00F7-378F-4C39-99A6-4BEC957C65EA}"/>
              </a:ext>
            </a:extLst>
          </p:cNvPr>
          <p:cNvPicPr>
            <a:picLocks noChangeAspect="1"/>
          </p:cNvPicPr>
          <p:nvPr/>
        </p:nvPicPr>
        <p:blipFill rotWithShape="1">
          <a:blip r:embed="rId6"/>
          <a:srcRect l="31624" t="23104" r="35347" b="54499"/>
          <a:stretch/>
        </p:blipFill>
        <p:spPr>
          <a:xfrm>
            <a:off x="6446392" y="1602184"/>
            <a:ext cx="5055839" cy="1928546"/>
          </a:xfrm>
          <a:prstGeom prst="rect">
            <a:avLst/>
          </a:prstGeom>
        </p:spPr>
      </p:pic>
      <p:pic>
        <p:nvPicPr>
          <p:cNvPr id="10" name="Рисунок 9">
            <a:extLst>
              <a:ext uri="{FF2B5EF4-FFF2-40B4-BE49-F238E27FC236}">
                <a16:creationId xmlns="" xmlns:a16="http://schemas.microsoft.com/office/drawing/2014/main" id="{BE1A8F81-8F4C-41AE-9853-0C682B848033}"/>
              </a:ext>
            </a:extLst>
          </p:cNvPr>
          <p:cNvPicPr>
            <a:picLocks noChangeAspect="1"/>
          </p:cNvPicPr>
          <p:nvPr/>
        </p:nvPicPr>
        <p:blipFill rotWithShape="1">
          <a:blip r:embed="rId7"/>
          <a:srcRect l="30137" t="20486" r="35115" b="54985"/>
          <a:stretch/>
        </p:blipFill>
        <p:spPr>
          <a:xfrm>
            <a:off x="6446392" y="4543615"/>
            <a:ext cx="5006765" cy="1988095"/>
          </a:xfrm>
          <a:prstGeom prst="rect">
            <a:avLst/>
          </a:prstGeom>
        </p:spPr>
      </p:pic>
      <p:pic>
        <p:nvPicPr>
          <p:cNvPr id="11" name="Рисунок 10">
            <a:extLst>
              <a:ext uri="{FF2B5EF4-FFF2-40B4-BE49-F238E27FC236}">
                <a16:creationId xmlns="" xmlns:a16="http://schemas.microsoft.com/office/drawing/2014/main" id="{6D42836E-225C-44F7-9D2D-A833B752DFC9}"/>
              </a:ext>
            </a:extLst>
          </p:cNvPr>
          <p:cNvPicPr>
            <a:picLocks noChangeAspect="1"/>
          </p:cNvPicPr>
          <p:nvPr/>
        </p:nvPicPr>
        <p:blipFill rotWithShape="1">
          <a:blip r:embed="rId8"/>
          <a:srcRect l="30551" t="14977" r="35183" b="61223"/>
          <a:stretch/>
        </p:blipFill>
        <p:spPr>
          <a:xfrm>
            <a:off x="527807" y="4476611"/>
            <a:ext cx="5568193" cy="2175445"/>
          </a:xfrm>
          <a:prstGeom prst="rect">
            <a:avLst/>
          </a:prstGeom>
        </p:spPr>
      </p:pic>
    </p:spTree>
    <p:extLst>
      <p:ext uri="{BB962C8B-B14F-4D97-AF65-F5344CB8AC3E}">
        <p14:creationId xmlns="" xmlns:p14="http://schemas.microsoft.com/office/powerpoint/2010/main" val="1335863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085F211-7A90-47A4-A8EE-AA3FD80BF2C3}"/>
              </a:ext>
            </a:extLst>
          </p:cNvPr>
          <p:cNvSpPr>
            <a:spLocks noGrp="1"/>
          </p:cNvSpPr>
          <p:nvPr>
            <p:ph type="title"/>
          </p:nvPr>
        </p:nvSpPr>
        <p:spPr>
          <a:xfrm>
            <a:off x="1284288" y="365125"/>
            <a:ext cx="9699625" cy="931863"/>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Исследовательский проект</a:t>
            </a:r>
          </a:p>
        </p:txBody>
      </p:sp>
      <p:pic>
        <p:nvPicPr>
          <p:cNvPr id="40964" name="Рисунок 5">
            <a:extLst>
              <a:ext uri="{FF2B5EF4-FFF2-40B4-BE49-F238E27FC236}">
                <a16:creationId xmlns="" xmlns:a16="http://schemas.microsoft.com/office/drawing/2014/main" id="{DE0631F5-70EE-4B33-AA5F-BCFFAEDDD1F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35127" t="43945" r="30663" b="47755"/>
          <a:stretch>
            <a:fillRect/>
          </a:stretch>
        </p:blipFill>
        <p:spPr bwMode="auto">
          <a:xfrm>
            <a:off x="6134100" y="1760538"/>
            <a:ext cx="5329237"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Рисунок 6">
            <a:extLst>
              <a:ext uri="{FF2B5EF4-FFF2-40B4-BE49-F238E27FC236}">
                <a16:creationId xmlns="" xmlns:a16="http://schemas.microsoft.com/office/drawing/2014/main" id="{8509AE0D-C792-4FE3-993D-A891C55FF10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35280" t="5305" r="30511" b="46803"/>
          <a:stretch>
            <a:fillRect/>
          </a:stretch>
        </p:blipFill>
        <p:spPr bwMode="auto">
          <a:xfrm>
            <a:off x="6134100" y="2498725"/>
            <a:ext cx="5329237" cy="419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6" name="Рисунок 7">
            <a:extLst>
              <a:ext uri="{FF2B5EF4-FFF2-40B4-BE49-F238E27FC236}">
                <a16:creationId xmlns="" xmlns:a16="http://schemas.microsoft.com/office/drawing/2014/main" id="{9D43B8E1-0990-417E-AA20-04A5566AA369}"/>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347450" y="236538"/>
            <a:ext cx="617538"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Рисунок 8">
            <a:extLst>
              <a:ext uri="{FF2B5EF4-FFF2-40B4-BE49-F238E27FC236}">
                <a16:creationId xmlns="" xmlns:a16="http://schemas.microsoft.com/office/drawing/2014/main" id="{11DE2580-9DAA-42B5-97D3-05C955D99C8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Объект 3">
            <a:extLst>
              <a:ext uri="{FF2B5EF4-FFF2-40B4-BE49-F238E27FC236}">
                <a16:creationId xmlns="" xmlns:a16="http://schemas.microsoft.com/office/drawing/2014/main" id="{74713EF0-E259-4791-A0F7-729ED7D36439}"/>
              </a:ext>
            </a:extLst>
          </p:cNvPr>
          <p:cNvPicPr>
            <a:picLocks noGrp="1" noChangeAspect="1"/>
          </p:cNvPicPr>
          <p:nvPr>
            <p:ph idx="1"/>
          </p:nvPr>
        </p:nvPicPr>
        <p:blipFill rotWithShape="1">
          <a:blip r:embed="rId6"/>
          <a:srcRect l="36047" t="44415" r="31109" b="43247"/>
          <a:stretch/>
        </p:blipFill>
        <p:spPr>
          <a:xfrm>
            <a:off x="277521" y="1760538"/>
            <a:ext cx="5404669" cy="1142076"/>
          </a:xfrm>
          <a:prstGeom prst="rect">
            <a:avLst/>
          </a:prstGeom>
        </p:spPr>
      </p:pic>
      <p:pic>
        <p:nvPicPr>
          <p:cNvPr id="5" name="Рисунок 4">
            <a:extLst>
              <a:ext uri="{FF2B5EF4-FFF2-40B4-BE49-F238E27FC236}">
                <a16:creationId xmlns="" xmlns:a16="http://schemas.microsoft.com/office/drawing/2014/main" id="{75F887A8-1281-4786-8E33-A4909A447DD5}"/>
              </a:ext>
            </a:extLst>
          </p:cNvPr>
          <p:cNvPicPr>
            <a:picLocks noChangeAspect="1"/>
          </p:cNvPicPr>
          <p:nvPr/>
        </p:nvPicPr>
        <p:blipFill rotWithShape="1">
          <a:blip r:embed="rId7"/>
          <a:srcRect l="35023" t="16773" r="30229" b="75398"/>
          <a:stretch/>
        </p:blipFill>
        <p:spPr>
          <a:xfrm>
            <a:off x="277521" y="3580897"/>
            <a:ext cx="5404669" cy="684949"/>
          </a:xfrm>
          <a:prstGeom prst="rect">
            <a:avLst/>
          </a:prstGeom>
        </p:spPr>
      </p:pic>
      <p:pic>
        <p:nvPicPr>
          <p:cNvPr id="6" name="Рисунок 5">
            <a:extLst>
              <a:ext uri="{FF2B5EF4-FFF2-40B4-BE49-F238E27FC236}">
                <a16:creationId xmlns="" xmlns:a16="http://schemas.microsoft.com/office/drawing/2014/main" id="{F46E1090-56C3-4636-BDAA-AEB26E94196C}"/>
              </a:ext>
            </a:extLst>
          </p:cNvPr>
          <p:cNvPicPr>
            <a:picLocks noChangeAspect="1"/>
          </p:cNvPicPr>
          <p:nvPr/>
        </p:nvPicPr>
        <p:blipFill rotWithShape="1">
          <a:blip r:embed="rId7"/>
          <a:srcRect l="35092" t="60428" r="30298" b="29584"/>
          <a:stretch/>
        </p:blipFill>
        <p:spPr>
          <a:xfrm>
            <a:off x="277521" y="5028020"/>
            <a:ext cx="5404669" cy="87730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1E1D938-74F6-4E52-9AAD-DD9B89ADFFBC}"/>
              </a:ext>
            </a:extLst>
          </p:cNvPr>
          <p:cNvSpPr>
            <a:spLocks noGrp="1"/>
          </p:cNvSpPr>
          <p:nvPr>
            <p:ph type="title"/>
          </p:nvPr>
        </p:nvSpPr>
        <p:spPr>
          <a:xfrm>
            <a:off x="1019175" y="365125"/>
            <a:ext cx="10045700" cy="7588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Исследовательский проект</a:t>
            </a:r>
          </a:p>
        </p:txBody>
      </p:sp>
      <p:pic>
        <p:nvPicPr>
          <p:cNvPr id="41987" name="Объект 3">
            <a:extLst>
              <a:ext uri="{FF2B5EF4-FFF2-40B4-BE49-F238E27FC236}">
                <a16:creationId xmlns="" xmlns:a16="http://schemas.microsoft.com/office/drawing/2014/main" id="{BC4052C3-6B9A-4127-8446-695AA66A41D4}"/>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991" t="56897" r="45576" b="34740"/>
          <a:stretch>
            <a:fillRect/>
          </a:stretch>
        </p:blipFill>
        <p:spPr>
          <a:xfrm>
            <a:off x="258763" y="5160963"/>
            <a:ext cx="5137150" cy="849312"/>
          </a:xfrm>
        </p:spPr>
      </p:pic>
      <p:pic>
        <p:nvPicPr>
          <p:cNvPr id="41988" name="Рисунок 4">
            <a:extLst>
              <a:ext uri="{FF2B5EF4-FFF2-40B4-BE49-F238E27FC236}">
                <a16:creationId xmlns="" xmlns:a16="http://schemas.microsoft.com/office/drawing/2014/main" id="{521307FD-F3DD-4EF2-8542-4F36E8B5D1B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1964" t="56871" r="49414" b="38231"/>
          <a:stretch>
            <a:fillRect/>
          </a:stretch>
        </p:blipFill>
        <p:spPr bwMode="auto">
          <a:xfrm>
            <a:off x="5572125" y="5184775"/>
            <a:ext cx="6361113"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Рисунок 5">
            <a:extLst>
              <a:ext uri="{FF2B5EF4-FFF2-40B4-BE49-F238E27FC236}">
                <a16:creationId xmlns="" xmlns:a16="http://schemas.microsoft.com/office/drawing/2014/main" id="{8052A3A3-1670-48B1-A077-84304F0B7DC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21046" t="63400" r="49260" b="8980"/>
          <a:stretch>
            <a:fillRect/>
          </a:stretch>
        </p:blipFill>
        <p:spPr bwMode="auto">
          <a:xfrm>
            <a:off x="5572125" y="1671638"/>
            <a:ext cx="6361113"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Рисунок 6">
            <a:extLst>
              <a:ext uri="{FF2B5EF4-FFF2-40B4-BE49-F238E27FC236}">
                <a16:creationId xmlns="" xmlns:a16="http://schemas.microsoft.com/office/drawing/2014/main" id="{8D0D7AB4-20EA-4671-90D8-DE5C6AA07C5B}"/>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l="24490" t="36189" r="45509" b="51430"/>
          <a:stretch>
            <a:fillRect/>
          </a:stretch>
        </p:blipFill>
        <p:spPr bwMode="auto">
          <a:xfrm>
            <a:off x="144463" y="1690688"/>
            <a:ext cx="5251450" cy="11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Рисунок 7">
            <a:extLst>
              <a:ext uri="{FF2B5EF4-FFF2-40B4-BE49-F238E27FC236}">
                <a16:creationId xmlns="" xmlns:a16="http://schemas.microsoft.com/office/drawing/2014/main" id="{68849451-83B2-4F4F-9E17-E31FD916B6AA}"/>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l="25407" t="39592" r="45126" b="46803"/>
          <a:stretch>
            <a:fillRect/>
          </a:stretch>
        </p:blipFill>
        <p:spPr bwMode="auto">
          <a:xfrm>
            <a:off x="258763" y="3581400"/>
            <a:ext cx="5137150"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Рисунок 8">
            <a:extLst>
              <a:ext uri="{FF2B5EF4-FFF2-40B4-BE49-F238E27FC236}">
                <a16:creationId xmlns="" xmlns:a16="http://schemas.microsoft.com/office/drawing/2014/main" id="{EC23407D-B8A4-4C45-8B8D-81234E1E8A8D}"/>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l="25179" t="34830" r="46123" b="59727"/>
          <a:stretch>
            <a:fillRect/>
          </a:stretch>
        </p:blipFill>
        <p:spPr bwMode="auto">
          <a:xfrm>
            <a:off x="258763" y="3067050"/>
            <a:ext cx="5137150"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3" name="Рисунок 9">
            <a:extLst>
              <a:ext uri="{FF2B5EF4-FFF2-40B4-BE49-F238E27FC236}">
                <a16:creationId xmlns="" xmlns:a16="http://schemas.microsoft.com/office/drawing/2014/main" id="{88B4D97B-51F6-4BD9-81F1-901DA46174B6}"/>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4" name="Рисунок 10">
            <a:extLst>
              <a:ext uri="{FF2B5EF4-FFF2-40B4-BE49-F238E27FC236}">
                <a16:creationId xmlns="" xmlns:a16="http://schemas.microsoft.com/office/drawing/2014/main" id="{C67E7C3E-3F15-4FE9-9804-6F55177BD0D0}"/>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E73ABE5-2BB2-4C5B-904D-23257617F994}"/>
              </a:ext>
            </a:extLst>
          </p:cNvPr>
          <p:cNvSpPr>
            <a:spLocks noGrp="1"/>
          </p:cNvSpPr>
          <p:nvPr>
            <p:ph type="title"/>
          </p:nvPr>
        </p:nvSpPr>
        <p:spPr>
          <a:xfrm>
            <a:off x="838200" y="365125"/>
            <a:ext cx="10355263" cy="94297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fontScale="90000"/>
          </a:bodyPr>
          <a:lstStyle/>
          <a:p>
            <a:pPr fontAlgn="auto">
              <a:spcAft>
                <a:spcPts val="0"/>
              </a:spcAft>
              <a:defRPr/>
            </a:pPr>
            <a:r>
              <a:rPr lang="ru-RU" sz="4000" b="1" dirty="0">
                <a:solidFill>
                  <a:srgbClr val="076150"/>
                </a:solidFill>
              </a:rPr>
              <a:t>Орфографический и пунктуационный практикум</a:t>
            </a:r>
          </a:p>
        </p:txBody>
      </p:sp>
      <p:pic>
        <p:nvPicPr>
          <p:cNvPr id="43011" name="Объект 3">
            <a:extLst>
              <a:ext uri="{FF2B5EF4-FFF2-40B4-BE49-F238E27FC236}">
                <a16:creationId xmlns="" xmlns:a16="http://schemas.microsoft.com/office/drawing/2014/main" id="{16BEDFAB-5860-4F30-9D53-63C76C67D694}"/>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510" t="28378" r="45335" b="45033"/>
          <a:stretch>
            <a:fillRect/>
          </a:stretch>
        </p:blipFill>
        <p:spPr>
          <a:xfrm>
            <a:off x="322263" y="2319338"/>
            <a:ext cx="5624512" cy="2789237"/>
          </a:xfrm>
        </p:spPr>
      </p:pic>
      <p:pic>
        <p:nvPicPr>
          <p:cNvPr id="43012" name="Рисунок 4">
            <a:extLst>
              <a:ext uri="{FF2B5EF4-FFF2-40B4-BE49-F238E27FC236}">
                <a16:creationId xmlns="" xmlns:a16="http://schemas.microsoft.com/office/drawing/2014/main" id="{17E08093-1510-4D6F-B0E9-9C549E3DD9F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1889" t="63538" r="48877" b="9933"/>
          <a:stretch>
            <a:fillRect/>
          </a:stretch>
        </p:blipFill>
        <p:spPr bwMode="auto">
          <a:xfrm>
            <a:off x="6096000" y="2192338"/>
            <a:ext cx="5913438"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Рисунок 5">
            <a:extLst>
              <a:ext uri="{FF2B5EF4-FFF2-40B4-BE49-F238E27FC236}">
                <a16:creationId xmlns="" xmlns:a16="http://schemas.microsoft.com/office/drawing/2014/main" id="{8CC7B2EB-7464-4D30-84A3-1E4B43AB198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 xmlns:a16="http://schemas.microsoft.com/office/drawing/2014/main" id="{B8CE24C2-6BEE-4BD5-8D30-014FFC21B7F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20663" y="298450"/>
            <a:ext cx="441325" cy="538163"/>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97E0255-1F59-46CC-A13F-1B8D510EE4BD}"/>
              </a:ext>
            </a:extLst>
          </p:cNvPr>
          <p:cNvSpPr>
            <a:spLocks noGrp="1"/>
          </p:cNvSpPr>
          <p:nvPr>
            <p:ph type="title"/>
          </p:nvPr>
        </p:nvSpPr>
        <p:spPr>
          <a:xfrm>
            <a:off x="1216025" y="365125"/>
            <a:ext cx="9802813" cy="661988"/>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fontScale="90000"/>
          </a:bodyPr>
          <a:lstStyle/>
          <a:p>
            <a:pPr algn="ctr" fontAlgn="auto">
              <a:spcAft>
                <a:spcPts val="0"/>
              </a:spcAft>
              <a:defRPr/>
            </a:pPr>
            <a:r>
              <a:rPr lang="ru-RU" b="1" dirty="0">
                <a:solidFill>
                  <a:srgbClr val="076150"/>
                </a:solidFill>
              </a:rPr>
              <a:t>Инфографика</a:t>
            </a:r>
          </a:p>
        </p:txBody>
      </p:sp>
      <p:pic>
        <p:nvPicPr>
          <p:cNvPr id="44035" name="Объект 3">
            <a:extLst>
              <a:ext uri="{FF2B5EF4-FFF2-40B4-BE49-F238E27FC236}">
                <a16:creationId xmlns="" xmlns:a16="http://schemas.microsoft.com/office/drawing/2014/main" id="{9BCF5B97-CD79-493F-9302-AF845F5767F8}"/>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5111" t="36848" r="44974" b="9866"/>
          <a:stretch>
            <a:fillRect/>
          </a:stretch>
        </p:blipFill>
        <p:spPr>
          <a:xfrm>
            <a:off x="3419475" y="1292225"/>
            <a:ext cx="5353050" cy="5362575"/>
          </a:xfrm>
        </p:spPr>
      </p:pic>
      <p:pic>
        <p:nvPicPr>
          <p:cNvPr id="44036" name="Рисунок 4">
            <a:extLst>
              <a:ext uri="{FF2B5EF4-FFF2-40B4-BE49-F238E27FC236}">
                <a16:creationId xmlns="" xmlns:a16="http://schemas.microsoft.com/office/drawing/2014/main" id="{D334CD4D-5A47-423D-8BB1-7DB7CBB507C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7" name="Рисунок 5">
            <a:extLst>
              <a:ext uri="{FF2B5EF4-FFF2-40B4-BE49-F238E27FC236}">
                <a16:creationId xmlns="" xmlns:a16="http://schemas.microsoft.com/office/drawing/2014/main" id="{16AC3704-D005-4616-980C-FB2BE4727F3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9ED660-C97E-4DBC-93AD-A40E6325E205}"/>
              </a:ext>
            </a:extLst>
          </p:cNvPr>
          <p:cNvSpPr>
            <a:spLocks noGrp="1"/>
          </p:cNvSpPr>
          <p:nvPr>
            <p:ph type="title"/>
          </p:nvPr>
        </p:nvSpPr>
        <p:spPr>
          <a:xfrm>
            <a:off x="1135063" y="365125"/>
            <a:ext cx="9605962" cy="7588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Инфографика</a:t>
            </a:r>
          </a:p>
        </p:txBody>
      </p:sp>
      <p:pic>
        <p:nvPicPr>
          <p:cNvPr id="45059" name="Объект 3">
            <a:extLst>
              <a:ext uri="{FF2B5EF4-FFF2-40B4-BE49-F238E27FC236}">
                <a16:creationId xmlns="" xmlns:a16="http://schemas.microsoft.com/office/drawing/2014/main" id="{5902462D-94A9-4676-B95A-F422042BCE8D}"/>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0297" t="41023" r="48730" b="28513"/>
          <a:stretch>
            <a:fillRect/>
          </a:stretch>
        </p:blipFill>
        <p:spPr>
          <a:xfrm>
            <a:off x="1868488" y="1554163"/>
            <a:ext cx="8455025" cy="4678362"/>
          </a:xfrm>
        </p:spPr>
      </p:pic>
      <p:pic>
        <p:nvPicPr>
          <p:cNvPr id="45060" name="Рисунок 4">
            <a:extLst>
              <a:ext uri="{FF2B5EF4-FFF2-40B4-BE49-F238E27FC236}">
                <a16:creationId xmlns="" xmlns:a16="http://schemas.microsoft.com/office/drawing/2014/main" id="{4995CEC5-7696-4462-9820-E10E77C17C6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Рисунок 5">
            <a:extLst>
              <a:ext uri="{FF2B5EF4-FFF2-40B4-BE49-F238E27FC236}">
                <a16:creationId xmlns="" xmlns:a16="http://schemas.microsoft.com/office/drawing/2014/main" id="{43059093-303C-4646-9E54-ADD794A76D1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a:extLst>
              <a:ext uri="{FF2B5EF4-FFF2-40B4-BE49-F238E27FC236}">
                <a16:creationId xmlns="" xmlns:a16="http://schemas.microsoft.com/office/drawing/2014/main" id="{06E4F0A2-03FC-4662-B9E6-796F25F8F444}"/>
              </a:ext>
            </a:extLst>
          </p:cNvPr>
          <p:cNvSpPr>
            <a:spLocks noGrp="1" noChangeArrowheads="1"/>
          </p:cNvSpPr>
          <p:nvPr>
            <p:ph type="title"/>
          </p:nvPr>
        </p:nvSpPr>
        <p:spPr/>
        <p:txBody>
          <a:bodyPr/>
          <a:lstStyle/>
          <a:p>
            <a:endParaRPr lang="ru-RU" altLang="ru-RU"/>
          </a:p>
        </p:txBody>
      </p:sp>
      <p:pic>
        <p:nvPicPr>
          <p:cNvPr id="46083" name="Объект 3">
            <a:extLst>
              <a:ext uri="{FF2B5EF4-FFF2-40B4-BE49-F238E27FC236}">
                <a16:creationId xmlns="" xmlns:a16="http://schemas.microsoft.com/office/drawing/2014/main" id="{2CC241EF-CAF3-48F1-8788-A9CD8FD729B4}"/>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4438" t="13718" r="45808" b="38597"/>
          <a:stretch>
            <a:fillRect/>
          </a:stretch>
        </p:blipFill>
        <p:spPr>
          <a:xfrm>
            <a:off x="2638425" y="196850"/>
            <a:ext cx="6915150" cy="6464300"/>
          </a:xfrm>
        </p:spPr>
      </p:pic>
      <p:pic>
        <p:nvPicPr>
          <p:cNvPr id="46084" name="Рисунок 4">
            <a:extLst>
              <a:ext uri="{FF2B5EF4-FFF2-40B4-BE49-F238E27FC236}">
                <a16:creationId xmlns="" xmlns:a16="http://schemas.microsoft.com/office/drawing/2014/main" id="{3389BAF4-15C1-44CD-99B4-0BF1FD07DA7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5" name="Рисунок 5">
            <a:extLst>
              <a:ext uri="{FF2B5EF4-FFF2-40B4-BE49-F238E27FC236}">
                <a16:creationId xmlns="" xmlns:a16="http://schemas.microsoft.com/office/drawing/2014/main" id="{395DCF55-FC61-4D9C-BA55-D5BCF6E7D5F7}"/>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a:extLst>
              <a:ext uri="{FF2B5EF4-FFF2-40B4-BE49-F238E27FC236}">
                <a16:creationId xmlns="" xmlns:a16="http://schemas.microsoft.com/office/drawing/2014/main" id="{CFFE3E8A-2327-4580-B97B-CB1BADA38C2A}"/>
              </a:ext>
            </a:extLst>
          </p:cNvPr>
          <p:cNvSpPr>
            <a:spLocks noGrp="1" noChangeArrowheads="1"/>
          </p:cNvSpPr>
          <p:nvPr>
            <p:ph type="title"/>
          </p:nvPr>
        </p:nvSpPr>
        <p:spPr/>
        <p:txBody>
          <a:bodyPr/>
          <a:lstStyle/>
          <a:p>
            <a:endParaRPr lang="ru-RU" altLang="ru-RU"/>
          </a:p>
        </p:txBody>
      </p:sp>
      <p:pic>
        <p:nvPicPr>
          <p:cNvPr id="47107" name="Объект 3">
            <a:extLst>
              <a:ext uri="{FF2B5EF4-FFF2-40B4-BE49-F238E27FC236}">
                <a16:creationId xmlns="" xmlns:a16="http://schemas.microsoft.com/office/drawing/2014/main" id="{A3A811FD-D1B1-4C71-9D02-46C2B137466E}"/>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1207" t="44527" r="48788" b="8327"/>
          <a:stretch>
            <a:fillRect/>
          </a:stretch>
        </p:blipFill>
        <p:spPr>
          <a:xfrm>
            <a:off x="2268538" y="46038"/>
            <a:ext cx="7654925" cy="6765925"/>
          </a:xfrm>
        </p:spPr>
      </p:pic>
      <p:pic>
        <p:nvPicPr>
          <p:cNvPr id="47108" name="Рисунок 4">
            <a:extLst>
              <a:ext uri="{FF2B5EF4-FFF2-40B4-BE49-F238E27FC236}">
                <a16:creationId xmlns="" xmlns:a16="http://schemas.microsoft.com/office/drawing/2014/main" id="{898FA25E-2BFF-4689-B47C-4D2BA293870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Рисунок 5">
            <a:extLst>
              <a:ext uri="{FF2B5EF4-FFF2-40B4-BE49-F238E27FC236}">
                <a16:creationId xmlns="" xmlns:a16="http://schemas.microsoft.com/office/drawing/2014/main" id="{3F2DC160-7B26-4AD4-B1C8-744D2080ABD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ED7DCEB-2BA7-4CFF-9FE5-A6A078E85BCF}"/>
              </a:ext>
            </a:extLst>
          </p:cNvPr>
          <p:cNvSpPr>
            <a:spLocks noGrp="1"/>
          </p:cNvSpPr>
          <p:nvPr>
            <p:ph type="title"/>
          </p:nvPr>
        </p:nvSpPr>
        <p:spPr>
          <a:xfrm>
            <a:off x="1227138" y="365125"/>
            <a:ext cx="9780587" cy="7588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Инфографика</a:t>
            </a:r>
          </a:p>
        </p:txBody>
      </p:sp>
      <p:pic>
        <p:nvPicPr>
          <p:cNvPr id="48131" name="Объект 6">
            <a:extLst>
              <a:ext uri="{FF2B5EF4-FFF2-40B4-BE49-F238E27FC236}">
                <a16:creationId xmlns="" xmlns:a16="http://schemas.microsoft.com/office/drawing/2014/main" id="{1F8729F4-0816-407A-9C8D-A5FF531ED48E}"/>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20891" t="43173" r="48714" b="9009"/>
          <a:stretch>
            <a:fillRect/>
          </a:stretch>
        </p:blipFill>
        <p:spPr>
          <a:xfrm>
            <a:off x="3049588" y="1373188"/>
            <a:ext cx="6092825" cy="5391150"/>
          </a:xfrm>
        </p:spPr>
      </p:pic>
      <p:pic>
        <p:nvPicPr>
          <p:cNvPr id="48132" name="Рисунок 3">
            <a:extLst>
              <a:ext uri="{FF2B5EF4-FFF2-40B4-BE49-F238E27FC236}">
                <a16:creationId xmlns="" xmlns:a16="http://schemas.microsoft.com/office/drawing/2014/main" id="{251A2625-32EB-4114-8E8B-2B6FB99C71A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Рисунок 4">
            <a:extLst>
              <a:ext uri="{FF2B5EF4-FFF2-40B4-BE49-F238E27FC236}">
                <a16:creationId xmlns="" xmlns:a16="http://schemas.microsoft.com/office/drawing/2014/main" id="{A8C2B9BF-0C85-40AC-B834-D090D5F127F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ED7DCEB-2BA7-4CFF-9FE5-A6A078E85BCF}"/>
              </a:ext>
            </a:extLst>
          </p:cNvPr>
          <p:cNvSpPr>
            <a:spLocks noGrp="1"/>
          </p:cNvSpPr>
          <p:nvPr>
            <p:ph type="title"/>
          </p:nvPr>
        </p:nvSpPr>
        <p:spPr>
          <a:xfrm>
            <a:off x="1192213" y="365125"/>
            <a:ext cx="9664700" cy="758825"/>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Инфографика</a:t>
            </a:r>
          </a:p>
        </p:txBody>
      </p:sp>
      <p:sp>
        <p:nvSpPr>
          <p:cNvPr id="49155" name="Объект 4">
            <a:extLst>
              <a:ext uri="{FF2B5EF4-FFF2-40B4-BE49-F238E27FC236}">
                <a16:creationId xmlns="" xmlns:a16="http://schemas.microsoft.com/office/drawing/2014/main" id="{56B3454E-814B-4A7E-8ECB-DF0879EAEA52}"/>
              </a:ext>
            </a:extLst>
          </p:cNvPr>
          <p:cNvSpPr>
            <a:spLocks noGrp="1" noChangeArrowheads="1"/>
          </p:cNvSpPr>
          <p:nvPr>
            <p:ph idx="1"/>
          </p:nvPr>
        </p:nvSpPr>
        <p:spPr/>
        <p:txBody>
          <a:bodyPr/>
          <a:lstStyle/>
          <a:p>
            <a:endParaRPr lang="ru-RU" altLang="ru-RU"/>
          </a:p>
        </p:txBody>
      </p:sp>
      <p:pic>
        <p:nvPicPr>
          <p:cNvPr id="49156" name="Рисунок 5">
            <a:extLst>
              <a:ext uri="{FF2B5EF4-FFF2-40B4-BE49-F238E27FC236}">
                <a16:creationId xmlns="" xmlns:a16="http://schemas.microsoft.com/office/drawing/2014/main" id="{943A6EDA-0DBB-4586-BE19-1C9A1B4B223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20435" t="13741" r="49260" b="56599"/>
          <a:stretch>
            <a:fillRect/>
          </a:stretch>
        </p:blipFill>
        <p:spPr bwMode="auto">
          <a:xfrm>
            <a:off x="2011363" y="1450975"/>
            <a:ext cx="8169275" cy="449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Рисунок 6">
            <a:extLst>
              <a:ext uri="{FF2B5EF4-FFF2-40B4-BE49-F238E27FC236}">
                <a16:creationId xmlns="" xmlns:a16="http://schemas.microsoft.com/office/drawing/2014/main" id="{C5C23F1B-6AF4-411B-A85E-57F3A132640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Рисунок 7">
            <a:extLst>
              <a:ext uri="{FF2B5EF4-FFF2-40B4-BE49-F238E27FC236}">
                <a16:creationId xmlns="" xmlns:a16="http://schemas.microsoft.com/office/drawing/2014/main" id="{6852BA40-486A-4210-B806-4F98157AED2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BC9D45C6-5581-4860-95EA-64142C0EE201}"/>
              </a:ext>
            </a:extLst>
          </p:cNvPr>
          <p:cNvSpPr/>
          <p:nvPr/>
        </p:nvSpPr>
        <p:spPr>
          <a:xfrm>
            <a:off x="1793875" y="1290638"/>
            <a:ext cx="3132138" cy="120332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7" name="Прямоугольник 6">
            <a:extLst>
              <a:ext uri="{FF2B5EF4-FFF2-40B4-BE49-F238E27FC236}">
                <a16:creationId xmlns="" xmlns:a16="http://schemas.microsoft.com/office/drawing/2014/main" id="{5380578C-71B3-41AC-923B-7D820EA486DB}"/>
              </a:ext>
            </a:extLst>
          </p:cNvPr>
          <p:cNvSpPr/>
          <p:nvPr/>
        </p:nvSpPr>
        <p:spPr>
          <a:xfrm flipV="1">
            <a:off x="1412875" y="6484938"/>
            <a:ext cx="8096250"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pic>
        <p:nvPicPr>
          <p:cNvPr id="7172" name="Рисунок 3">
            <a:extLst>
              <a:ext uri="{FF2B5EF4-FFF2-40B4-BE49-F238E27FC236}">
                <a16:creationId xmlns="" xmlns:a16="http://schemas.microsoft.com/office/drawing/2014/main" id="{9854CEA2-66E0-452A-911C-685CC41C444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77438" y="115888"/>
            <a:ext cx="617537" cy="76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 xmlns:a16="http://schemas.microsoft.com/office/drawing/2014/main" id="{A89C2D2A-DE0B-4D64-A019-A72FF1D08A86}"/>
              </a:ext>
            </a:extLst>
          </p:cNvPr>
          <p:cNvSpPr/>
          <p:nvPr/>
        </p:nvSpPr>
        <p:spPr>
          <a:xfrm>
            <a:off x="1836738" y="1325563"/>
            <a:ext cx="3621087" cy="1447800"/>
          </a:xfrm>
          <a:prstGeom prst="rect">
            <a:avLst/>
          </a:prstGeom>
        </p:spPr>
        <p:txBody>
          <a:bodyPr lIns="94611" tIns="47306" rIns="94611" bIns="47306">
            <a:spAutoFit/>
          </a:bodyPr>
          <a:lstStyle/>
          <a:p>
            <a:pPr eaLnBrk="1" fontAlgn="auto" hangingPunct="1">
              <a:spcBef>
                <a:spcPts val="0"/>
              </a:spcBef>
              <a:spcAft>
                <a:spcPts val="0"/>
              </a:spcAft>
              <a:defRPr/>
            </a:pPr>
            <a:r>
              <a:rPr lang="ru-RU" sz="1022" dirty="0">
                <a:latin typeface="Myriad Pro" pitchFamily="34" charset="0"/>
              </a:rPr>
              <a:t>Одобрена </a:t>
            </a:r>
            <a:endParaRPr lang="en-US" sz="1022" dirty="0">
              <a:latin typeface="Myriad Pro" pitchFamily="34" charset="0"/>
            </a:endParaRPr>
          </a:p>
          <a:p>
            <a:pPr eaLnBrk="1" fontAlgn="auto" hangingPunct="1">
              <a:spcBef>
                <a:spcPts val="0"/>
              </a:spcBef>
              <a:spcAft>
                <a:spcPts val="0"/>
              </a:spcAft>
              <a:defRPr/>
            </a:pPr>
            <a:r>
              <a:rPr lang="ru-RU" sz="1022" dirty="0">
                <a:latin typeface="Myriad Pro" pitchFamily="34" charset="0"/>
              </a:rPr>
              <a:t>решением федерального учебно-методического объединения </a:t>
            </a:r>
            <a:br>
              <a:rPr lang="ru-RU" sz="1022" dirty="0">
                <a:latin typeface="Myriad Pro" pitchFamily="34" charset="0"/>
              </a:rPr>
            </a:br>
            <a:r>
              <a:rPr lang="ru-RU" sz="1022" dirty="0">
                <a:latin typeface="Myriad Pro" pitchFamily="34" charset="0"/>
              </a:rPr>
              <a:t>по общему образованию.</a:t>
            </a:r>
          </a:p>
          <a:p>
            <a:pPr eaLnBrk="1" fontAlgn="auto" hangingPunct="1">
              <a:spcBef>
                <a:spcPts val="0"/>
              </a:spcBef>
              <a:spcAft>
                <a:spcPts val="0"/>
              </a:spcAft>
              <a:defRPr/>
            </a:pPr>
            <a:r>
              <a:rPr lang="ru-RU" sz="1022" dirty="0">
                <a:latin typeface="Myriad Pro" pitchFamily="34" charset="0"/>
              </a:rPr>
              <a:t>Протокол от 31 января 2018 года № 2/18</a:t>
            </a:r>
          </a:p>
          <a:p>
            <a:pPr eaLnBrk="1" fontAlgn="auto" hangingPunct="1">
              <a:spcBef>
                <a:spcPts val="0"/>
              </a:spcBef>
              <a:spcAft>
                <a:spcPts val="0"/>
              </a:spcAft>
              <a:defRPr/>
            </a:pPr>
            <a:endParaRPr lang="en-US" sz="1115" dirty="0">
              <a:latin typeface="Myriad Pro" pitchFamily="34" charset="0"/>
            </a:endParaRPr>
          </a:p>
          <a:p>
            <a:pPr eaLnBrk="1" fontAlgn="auto" hangingPunct="1">
              <a:lnSpc>
                <a:spcPts val="1551"/>
              </a:lnSpc>
              <a:spcBef>
                <a:spcPts val="0"/>
              </a:spcBef>
              <a:spcAft>
                <a:spcPts val="0"/>
              </a:spcAft>
              <a:defRPr/>
            </a:pPr>
            <a:endParaRPr lang="ru-RU" sz="1208" dirty="0">
              <a:latin typeface="Myriad Pro" pitchFamily="34" charset="0"/>
            </a:endParaRPr>
          </a:p>
          <a:p>
            <a:pPr eaLnBrk="1" fontAlgn="auto" hangingPunct="1">
              <a:lnSpc>
                <a:spcPts val="1551"/>
              </a:lnSpc>
              <a:spcBef>
                <a:spcPts val="0"/>
              </a:spcBef>
              <a:spcAft>
                <a:spcPts val="0"/>
              </a:spcAft>
              <a:defRPr/>
            </a:pPr>
            <a:endParaRPr lang="ru-RU" sz="1208" dirty="0">
              <a:latin typeface="Myriad Pro" pitchFamily="34" charset="0"/>
            </a:endParaRPr>
          </a:p>
        </p:txBody>
      </p:sp>
      <p:sp>
        <p:nvSpPr>
          <p:cNvPr id="10" name="Заголовок 1">
            <a:extLst>
              <a:ext uri="{FF2B5EF4-FFF2-40B4-BE49-F238E27FC236}">
                <a16:creationId xmlns="" xmlns:a16="http://schemas.microsoft.com/office/drawing/2014/main" id="{BC398887-0ED8-44B8-B0F9-9E7B5381DEF8}"/>
              </a:ext>
            </a:extLst>
          </p:cNvPr>
          <p:cNvSpPr txBox="1">
            <a:spLocks/>
          </p:cNvSpPr>
          <p:nvPr/>
        </p:nvSpPr>
        <p:spPr>
          <a:xfrm>
            <a:off x="1793875" y="260350"/>
            <a:ext cx="8064500" cy="1030288"/>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301" b="1" cap="all" dirty="0">
                <a:solidFill>
                  <a:srgbClr val="09A789"/>
                </a:solidFill>
                <a:latin typeface="Myriad Pro" pitchFamily="34" charset="0"/>
              </a:rPr>
              <a:t>Примерная программа по учебному предмету</a:t>
            </a:r>
            <a:r>
              <a:rPr lang="ru-RU" sz="1301" cap="all" dirty="0">
                <a:solidFill>
                  <a:srgbClr val="09A789"/>
                </a:solidFill>
                <a:latin typeface="Myriad Pro" pitchFamily="34" charset="0"/>
              </a:rPr>
              <a:t> </a:t>
            </a:r>
            <a:endParaRPr lang="en-US" sz="1301" cap="all" dirty="0">
              <a:solidFill>
                <a:srgbClr val="09A789"/>
              </a:solidFill>
              <a:latin typeface="Myriad Pro" pitchFamily="34" charset="0"/>
            </a:endParaRPr>
          </a:p>
          <a:p>
            <a:pPr algn="l" fontAlgn="auto">
              <a:spcAft>
                <a:spcPts val="0"/>
              </a:spcAft>
              <a:defRPr/>
            </a:pPr>
            <a:r>
              <a:rPr lang="ru-RU" sz="1301" b="1" cap="all" dirty="0">
                <a:latin typeface="Myriad Pro" pitchFamily="34" charset="0"/>
              </a:rPr>
              <a:t>русский родной язык</a:t>
            </a:r>
            <a:br>
              <a:rPr lang="ru-RU" sz="1301" b="1" cap="all" dirty="0">
                <a:latin typeface="Myriad Pro" pitchFamily="34" charset="0"/>
              </a:rPr>
            </a:br>
            <a:r>
              <a:rPr lang="ru-RU" sz="1301" cap="all" dirty="0">
                <a:latin typeface="Myriad Pro" pitchFamily="34" charset="0"/>
              </a:rPr>
              <a:t>для образовательных организаций, реализующих программы </a:t>
            </a:r>
            <a:endParaRPr lang="en-US" sz="1301" cap="all" dirty="0">
              <a:latin typeface="Myriad Pro" pitchFamily="34" charset="0"/>
            </a:endParaRPr>
          </a:p>
          <a:p>
            <a:pPr algn="l" fontAlgn="auto">
              <a:spcAft>
                <a:spcPts val="0"/>
              </a:spcAft>
              <a:defRPr/>
            </a:pPr>
            <a:r>
              <a:rPr lang="ru-RU" sz="1301" b="1" cap="all" dirty="0">
                <a:latin typeface="Myriad Pro" pitchFamily="34" charset="0"/>
              </a:rPr>
              <a:t>основного общего образования</a:t>
            </a:r>
          </a:p>
          <a:p>
            <a:pPr algn="l" fontAlgn="auto">
              <a:spcAft>
                <a:spcPts val="0"/>
              </a:spcAft>
              <a:defRPr/>
            </a:pPr>
            <a:endParaRPr lang="ru-RU" sz="1487" b="1" cap="all" dirty="0">
              <a:latin typeface="Myriad Pro" pitchFamily="34" charset="0"/>
            </a:endParaRPr>
          </a:p>
        </p:txBody>
      </p:sp>
      <p:pic>
        <p:nvPicPr>
          <p:cNvPr id="7175" name="Picture 2">
            <a:extLst>
              <a:ext uri="{FF2B5EF4-FFF2-40B4-BE49-F238E27FC236}">
                <a16:creationId xmlns="" xmlns:a16="http://schemas.microsoft.com/office/drawing/2014/main" id="{03F85E3C-3244-4127-A38E-4219E8C40F0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26125" y="1290638"/>
            <a:ext cx="4532313" cy="2941637"/>
          </a:xfrm>
          <a:prstGeom prst="rect">
            <a:avLst/>
          </a:prstGeom>
          <a:noFill/>
          <a:ln w="9525">
            <a:solidFill>
              <a:srgbClr val="045C47"/>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2" name="Прямая соединительная линия 11">
            <a:extLst>
              <a:ext uri="{FF2B5EF4-FFF2-40B4-BE49-F238E27FC236}">
                <a16:creationId xmlns="" xmlns:a16="http://schemas.microsoft.com/office/drawing/2014/main" id="{71B55CC5-F812-4345-8341-6B6C632DD2C4}"/>
              </a:ext>
            </a:extLst>
          </p:cNvPr>
          <p:cNvCxnSpPr/>
          <p:nvPr/>
        </p:nvCxnSpPr>
        <p:spPr>
          <a:xfrm>
            <a:off x="9120188" y="2420938"/>
            <a:ext cx="0" cy="38877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 xmlns:a16="http://schemas.microsoft.com/office/drawing/2014/main" id="{00BE17CA-D59E-49B7-9E7F-B346FF8A136F}"/>
              </a:ext>
            </a:extLst>
          </p:cNvPr>
          <p:cNvSpPr/>
          <p:nvPr/>
        </p:nvSpPr>
        <p:spPr>
          <a:xfrm>
            <a:off x="1658938" y="2760663"/>
            <a:ext cx="3978275" cy="2609850"/>
          </a:xfrm>
          <a:prstGeom prst="rect">
            <a:avLst/>
          </a:prstGeom>
        </p:spPr>
        <p:txBody>
          <a:bodyPr>
            <a:spAutoFit/>
          </a:bodyPr>
          <a:lstStyle/>
          <a:p>
            <a:pPr marL="186235" defTabSz="819432" eaLnBrk="1" fontAlgn="auto" hangingPunct="1">
              <a:spcBef>
                <a:spcPts val="0"/>
              </a:spcBef>
              <a:spcAft>
                <a:spcPts val="0"/>
              </a:spcAft>
              <a:defRPr/>
            </a:pPr>
            <a:r>
              <a:rPr lang="ru-RU" sz="1487" dirty="0">
                <a:latin typeface="Myriad Pro" pitchFamily="34" charset="0"/>
              </a:rPr>
              <a:t>Примерная программа разработана на основе требований </a:t>
            </a:r>
            <a:r>
              <a:rPr lang="ru-RU" sz="1487" i="1" dirty="0">
                <a:latin typeface="Myriad Pro" pitchFamily="34" charset="0"/>
              </a:rPr>
              <a:t>федерального государственного образовательного стандарта </a:t>
            </a:r>
            <a:r>
              <a:rPr lang="ru-RU" sz="1487" b="1" dirty="0">
                <a:latin typeface="Myriad Pro" pitchFamily="34" charset="0"/>
              </a:rPr>
              <a:t>основного общего образования </a:t>
            </a:r>
            <a:r>
              <a:rPr lang="ru-RU" sz="1487" dirty="0">
                <a:latin typeface="Myriad Pro" pitchFamily="34" charset="0"/>
              </a:rPr>
              <a:t>к результатам освоения основной образовательной программы основного общего образования </a:t>
            </a:r>
            <a:r>
              <a:rPr lang="ru-RU" sz="1487" i="1" dirty="0">
                <a:latin typeface="Myriad Pro" pitchFamily="34" charset="0"/>
              </a:rPr>
              <a:t>по учебному предмету</a:t>
            </a:r>
            <a:r>
              <a:rPr lang="ru-RU" sz="1487" b="1" i="1" dirty="0">
                <a:latin typeface="Myriad Pro" pitchFamily="34" charset="0"/>
              </a:rPr>
              <a:t> </a:t>
            </a:r>
            <a:r>
              <a:rPr lang="ru-RU" sz="1487" b="1" dirty="0">
                <a:latin typeface="Myriad Pro" pitchFamily="34" charset="0"/>
              </a:rPr>
              <a:t>«Русский </a:t>
            </a:r>
          </a:p>
          <a:p>
            <a:pPr marL="186235" defTabSz="819432" eaLnBrk="1" fontAlgn="auto" hangingPunct="1">
              <a:spcBef>
                <a:spcPts val="0"/>
              </a:spcBef>
              <a:spcAft>
                <a:spcPts val="0"/>
              </a:spcAft>
              <a:defRPr/>
            </a:pPr>
            <a:r>
              <a:rPr lang="ru-RU" sz="1487" b="1" dirty="0">
                <a:latin typeface="Myriad Pro" pitchFamily="34" charset="0"/>
              </a:rPr>
              <a:t>родной язык»</a:t>
            </a:r>
            <a:r>
              <a:rPr lang="ru-RU" sz="1487" dirty="0">
                <a:latin typeface="Myriad Pro" pitchFamily="34" charset="0"/>
              </a:rPr>
              <a:t>,</a:t>
            </a:r>
            <a:r>
              <a:rPr lang="ru-RU" sz="1487" b="1" dirty="0">
                <a:latin typeface="Myriad Pro" pitchFamily="34" charset="0"/>
              </a:rPr>
              <a:t> </a:t>
            </a:r>
            <a:r>
              <a:rPr lang="ru-RU" sz="1487" dirty="0">
                <a:latin typeface="Myriad Pro" pitchFamily="34" charset="0"/>
              </a:rPr>
              <a:t>входящему </a:t>
            </a:r>
            <a:r>
              <a:rPr lang="ru-RU" sz="1487" i="1" dirty="0">
                <a:latin typeface="Myriad Pro" pitchFamily="34" charset="0"/>
              </a:rPr>
              <a:t>в образовательную область </a:t>
            </a:r>
            <a:r>
              <a:rPr lang="ru-RU" sz="1487" b="1" dirty="0">
                <a:latin typeface="Myriad Pro" pitchFamily="34" charset="0"/>
              </a:rPr>
              <a:t>«Родной язык и  родная литература»</a:t>
            </a:r>
            <a:r>
              <a:rPr lang="ru-RU" sz="1487" dirty="0">
                <a:latin typeface="Myriad Pro" pitchFamily="34" charset="0"/>
              </a:rPr>
              <a:t>.</a:t>
            </a:r>
          </a:p>
        </p:txBody>
      </p:sp>
      <p:sp>
        <p:nvSpPr>
          <p:cNvPr id="15" name="TextBox 14">
            <a:extLst>
              <a:ext uri="{FF2B5EF4-FFF2-40B4-BE49-F238E27FC236}">
                <a16:creationId xmlns="" xmlns:a16="http://schemas.microsoft.com/office/drawing/2014/main" id="{D59B4096-ACDA-4A6E-8B4E-B9EF7E1D9DF3}"/>
              </a:ext>
            </a:extLst>
          </p:cNvPr>
          <p:cNvSpPr txBox="1"/>
          <p:nvPr/>
        </p:nvSpPr>
        <p:spPr>
          <a:xfrm>
            <a:off x="1431925" y="6572250"/>
            <a:ext cx="7766050" cy="238125"/>
          </a:xfrm>
          <a:prstGeom prst="rect">
            <a:avLst/>
          </a:prstGeom>
          <a:noFill/>
        </p:spPr>
        <p:txBody>
          <a:bodyPr lIns="94611" tIns="47306" rIns="94611" bIns="47306">
            <a:spAutoFit/>
          </a:bodyP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Разработка примерных рабочих программ по учебному предмету «русский родной язык»</a:t>
            </a:r>
            <a:endParaRPr lang="ru-RU" sz="929" b="1" spc="42" dirty="0">
              <a:latin typeface="+mn-lt"/>
            </a:endParaRPr>
          </a:p>
        </p:txBody>
      </p:sp>
      <p:sp>
        <p:nvSpPr>
          <p:cNvPr id="7179" name="Прямоугольник 12">
            <a:extLst>
              <a:ext uri="{FF2B5EF4-FFF2-40B4-BE49-F238E27FC236}">
                <a16:creationId xmlns="" xmlns:a16="http://schemas.microsoft.com/office/drawing/2014/main" id="{1AC2E813-E5B9-4585-991E-AF5DA6E77355}"/>
              </a:ext>
            </a:extLst>
          </p:cNvPr>
          <p:cNvSpPr>
            <a:spLocks noChangeArrowheads="1"/>
          </p:cNvSpPr>
          <p:nvPr/>
        </p:nvSpPr>
        <p:spPr bwMode="auto">
          <a:xfrm>
            <a:off x="5815013" y="4302125"/>
            <a:ext cx="4681537" cy="189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ru-RU" altLang="ru-RU" sz="1300">
                <a:latin typeface="Myriad Pro"/>
              </a:rPr>
              <a:t>Программа по русскому языку для 5–9 классов  составлена на основе требований к предметным результатам освоения основной образовательной программы, представленной в ФГОС основного общего образования, и рассчитана на общую учебную нагрузку в объеме </a:t>
            </a:r>
            <a:r>
              <a:rPr lang="ru-RU" altLang="ru-RU" sz="1300" b="1">
                <a:latin typeface="Myriad Pro"/>
              </a:rPr>
              <a:t>245 часов:</a:t>
            </a:r>
          </a:p>
          <a:p>
            <a:pPr eaLnBrk="1" hangingPunct="1"/>
            <a:r>
              <a:rPr lang="ru-RU" altLang="ru-RU" sz="1300">
                <a:latin typeface="Myriad Pro"/>
              </a:rPr>
              <a:t>по</a:t>
            </a:r>
            <a:r>
              <a:rPr lang="ru-RU" altLang="ru-RU" sz="1300" b="1">
                <a:latin typeface="Myriad Pro"/>
              </a:rPr>
              <a:t> 70 </a:t>
            </a:r>
            <a:r>
              <a:rPr lang="ru-RU" altLang="ru-RU" sz="1300">
                <a:latin typeface="Myriad Pro"/>
              </a:rPr>
              <a:t>часов  в </a:t>
            </a:r>
            <a:r>
              <a:rPr lang="ru-RU" altLang="ru-RU" sz="1300" b="1">
                <a:latin typeface="Myriad Pro"/>
              </a:rPr>
              <a:t>5, 6 классах     (2 часа в неделю)</a:t>
            </a:r>
          </a:p>
          <a:p>
            <a:pPr eaLnBrk="1" hangingPunct="1"/>
            <a:r>
              <a:rPr lang="ru-RU" altLang="ru-RU" sz="1300">
                <a:latin typeface="Myriad Pro"/>
              </a:rPr>
              <a:t>по </a:t>
            </a:r>
            <a:r>
              <a:rPr lang="ru-RU" altLang="ru-RU" sz="1300" b="1">
                <a:latin typeface="Myriad Pro"/>
              </a:rPr>
              <a:t>35</a:t>
            </a:r>
            <a:r>
              <a:rPr lang="ru-RU" altLang="ru-RU" sz="1300">
                <a:latin typeface="Myriad Pro"/>
              </a:rPr>
              <a:t> часов  в </a:t>
            </a:r>
            <a:r>
              <a:rPr lang="ru-RU" altLang="ru-RU" sz="1300" b="1">
                <a:latin typeface="Myriad Pro"/>
              </a:rPr>
              <a:t>7, 8, 9 классах (1 час в неделю)</a:t>
            </a:r>
          </a:p>
          <a:p>
            <a:pPr eaLnBrk="1" hangingPunct="1"/>
            <a:endParaRPr lang="ru-RU" altLang="ru-RU" sz="1300">
              <a:latin typeface="Myriad Pro"/>
            </a:endParaRPr>
          </a:p>
        </p:txBody>
      </p:sp>
      <p:pic>
        <p:nvPicPr>
          <p:cNvPr id="7180" name="Рисунок 15">
            <a:extLst>
              <a:ext uri="{FF2B5EF4-FFF2-40B4-BE49-F238E27FC236}">
                <a16:creationId xmlns="" xmlns:a16="http://schemas.microsoft.com/office/drawing/2014/main" id="{7F0A88FD-E52D-4FEE-9E30-6C80B53F731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A03E967-9863-4E08-BA26-C7332AFB925F}"/>
              </a:ext>
            </a:extLst>
          </p:cNvPr>
          <p:cNvSpPr>
            <a:spLocks noGrp="1"/>
          </p:cNvSpPr>
          <p:nvPr>
            <p:ph type="title"/>
          </p:nvPr>
        </p:nvSpPr>
        <p:spPr>
          <a:xfrm>
            <a:off x="1249363" y="365125"/>
            <a:ext cx="9723437" cy="931863"/>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rmAutofit/>
          </a:bodyPr>
          <a:lstStyle/>
          <a:p>
            <a:pPr algn="ctr" fontAlgn="auto">
              <a:spcAft>
                <a:spcPts val="0"/>
              </a:spcAft>
              <a:defRPr/>
            </a:pPr>
            <a:r>
              <a:rPr lang="ru-RU" b="1" dirty="0">
                <a:solidFill>
                  <a:srgbClr val="076150"/>
                </a:solidFill>
              </a:rPr>
              <a:t>«Облако тегов»</a:t>
            </a:r>
          </a:p>
        </p:txBody>
      </p:sp>
      <p:pic>
        <p:nvPicPr>
          <p:cNvPr id="50179" name="Объект 3">
            <a:extLst>
              <a:ext uri="{FF2B5EF4-FFF2-40B4-BE49-F238E27FC236}">
                <a16:creationId xmlns="" xmlns:a16="http://schemas.microsoft.com/office/drawing/2014/main" id="{F2F3B14E-6D97-482F-87EC-F54D5BEB2190}"/>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l="35004" t="52394" r="31224" b="8366"/>
          <a:stretch>
            <a:fillRect/>
          </a:stretch>
        </p:blipFill>
        <p:spPr>
          <a:xfrm>
            <a:off x="590550" y="2381250"/>
            <a:ext cx="5437188" cy="3552825"/>
          </a:xfrm>
        </p:spPr>
      </p:pic>
      <p:pic>
        <p:nvPicPr>
          <p:cNvPr id="50180" name="Рисунок 4">
            <a:extLst>
              <a:ext uri="{FF2B5EF4-FFF2-40B4-BE49-F238E27FC236}">
                <a16:creationId xmlns="" xmlns:a16="http://schemas.microsoft.com/office/drawing/2014/main" id="{4CBE15C1-FF51-4456-876E-3F96F15DB63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5102" t="53604" r="45816" b="11836"/>
          <a:stretch>
            <a:fillRect/>
          </a:stretch>
        </p:blipFill>
        <p:spPr bwMode="auto">
          <a:xfrm>
            <a:off x="6403975" y="2474913"/>
            <a:ext cx="5197475"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Рисунок 5">
            <a:extLst>
              <a:ext uri="{FF2B5EF4-FFF2-40B4-BE49-F238E27FC236}">
                <a16:creationId xmlns="" xmlns:a16="http://schemas.microsoft.com/office/drawing/2014/main" id="{F87292B5-5361-4B97-9100-AA94718BA85D}"/>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2" name="Рисунок 6">
            <a:extLst>
              <a:ext uri="{FF2B5EF4-FFF2-40B4-BE49-F238E27FC236}">
                <a16:creationId xmlns="" xmlns:a16="http://schemas.microsoft.com/office/drawing/2014/main" id="{159E44A0-19D5-4B32-85F2-D7013036F73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BC9D45C6-5581-4860-95EA-64142C0EE201}"/>
              </a:ext>
            </a:extLst>
          </p:cNvPr>
          <p:cNvSpPr/>
          <p:nvPr/>
        </p:nvSpPr>
        <p:spPr>
          <a:xfrm>
            <a:off x="1793875" y="1290638"/>
            <a:ext cx="3132138" cy="120332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a:p>
        </p:txBody>
      </p:sp>
      <p:sp>
        <p:nvSpPr>
          <p:cNvPr id="7" name="Прямоугольник 6">
            <a:extLst>
              <a:ext uri="{FF2B5EF4-FFF2-40B4-BE49-F238E27FC236}">
                <a16:creationId xmlns="" xmlns:a16="http://schemas.microsoft.com/office/drawing/2014/main" id="{5380578C-71B3-41AC-923B-7D820EA486DB}"/>
              </a:ext>
            </a:extLst>
          </p:cNvPr>
          <p:cNvSpPr/>
          <p:nvPr/>
        </p:nvSpPr>
        <p:spPr>
          <a:xfrm flipV="1">
            <a:off x="1412875" y="6484938"/>
            <a:ext cx="8096250"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algn="ctr" eaLnBrk="1" fontAlgn="auto" hangingPunct="1">
              <a:spcBef>
                <a:spcPts val="0"/>
              </a:spcBef>
              <a:spcAft>
                <a:spcPts val="0"/>
              </a:spcAft>
              <a:defRPr/>
            </a:pPr>
            <a:endParaRPr lang="ru-RU" sz="1673" dirty="0"/>
          </a:p>
        </p:txBody>
      </p:sp>
      <p:pic>
        <p:nvPicPr>
          <p:cNvPr id="7172" name="Рисунок 3">
            <a:extLst>
              <a:ext uri="{FF2B5EF4-FFF2-40B4-BE49-F238E27FC236}">
                <a16:creationId xmlns="" xmlns:a16="http://schemas.microsoft.com/office/drawing/2014/main" id="{9854CEA2-66E0-452A-911C-685CC41C444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77438" y="115888"/>
            <a:ext cx="617537" cy="76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 xmlns:a16="http://schemas.microsoft.com/office/drawing/2014/main" id="{A89C2D2A-DE0B-4D64-A019-A72FF1D08A86}"/>
              </a:ext>
            </a:extLst>
          </p:cNvPr>
          <p:cNvSpPr/>
          <p:nvPr/>
        </p:nvSpPr>
        <p:spPr>
          <a:xfrm>
            <a:off x="1836738" y="1325563"/>
            <a:ext cx="3621087" cy="1447800"/>
          </a:xfrm>
          <a:prstGeom prst="rect">
            <a:avLst/>
          </a:prstGeom>
        </p:spPr>
        <p:txBody>
          <a:bodyPr lIns="94611" tIns="47306" rIns="94611" bIns="47306">
            <a:spAutoFit/>
          </a:bodyPr>
          <a:lstStyle/>
          <a:p>
            <a:pPr eaLnBrk="1" fontAlgn="auto" hangingPunct="1">
              <a:spcBef>
                <a:spcPts val="0"/>
              </a:spcBef>
              <a:spcAft>
                <a:spcPts val="0"/>
              </a:spcAft>
              <a:defRPr/>
            </a:pPr>
            <a:r>
              <a:rPr lang="ru-RU" sz="1022" dirty="0">
                <a:latin typeface="Myriad Pro" pitchFamily="34" charset="0"/>
              </a:rPr>
              <a:t>Одобрена </a:t>
            </a:r>
            <a:endParaRPr lang="en-US" sz="1022" dirty="0">
              <a:latin typeface="Myriad Pro" pitchFamily="34" charset="0"/>
            </a:endParaRPr>
          </a:p>
          <a:p>
            <a:pPr eaLnBrk="1" fontAlgn="auto" hangingPunct="1">
              <a:spcBef>
                <a:spcPts val="0"/>
              </a:spcBef>
              <a:spcAft>
                <a:spcPts val="0"/>
              </a:spcAft>
              <a:defRPr/>
            </a:pPr>
            <a:r>
              <a:rPr lang="ru-RU" sz="1022" dirty="0">
                <a:latin typeface="Myriad Pro" pitchFamily="34" charset="0"/>
              </a:rPr>
              <a:t>решением федерального учебно-методического объединения </a:t>
            </a:r>
            <a:br>
              <a:rPr lang="ru-RU" sz="1022" dirty="0">
                <a:latin typeface="Myriad Pro" pitchFamily="34" charset="0"/>
              </a:rPr>
            </a:br>
            <a:r>
              <a:rPr lang="ru-RU" sz="1022" dirty="0">
                <a:latin typeface="Myriad Pro" pitchFamily="34" charset="0"/>
              </a:rPr>
              <a:t>по общему образованию.</a:t>
            </a:r>
          </a:p>
          <a:p>
            <a:pPr eaLnBrk="1" fontAlgn="auto" hangingPunct="1">
              <a:spcBef>
                <a:spcPts val="0"/>
              </a:spcBef>
              <a:spcAft>
                <a:spcPts val="0"/>
              </a:spcAft>
              <a:defRPr/>
            </a:pPr>
            <a:r>
              <a:rPr lang="ru-RU" sz="1022" dirty="0">
                <a:latin typeface="Myriad Pro" pitchFamily="34" charset="0"/>
              </a:rPr>
              <a:t>Протокол от 31 января 2018 года № 2/18</a:t>
            </a:r>
          </a:p>
          <a:p>
            <a:pPr eaLnBrk="1" fontAlgn="auto" hangingPunct="1">
              <a:spcBef>
                <a:spcPts val="0"/>
              </a:spcBef>
              <a:spcAft>
                <a:spcPts val="0"/>
              </a:spcAft>
              <a:defRPr/>
            </a:pPr>
            <a:endParaRPr lang="en-US" sz="1115" dirty="0">
              <a:latin typeface="Myriad Pro" pitchFamily="34" charset="0"/>
            </a:endParaRPr>
          </a:p>
          <a:p>
            <a:pPr eaLnBrk="1" fontAlgn="auto" hangingPunct="1">
              <a:lnSpc>
                <a:spcPts val="1551"/>
              </a:lnSpc>
              <a:spcBef>
                <a:spcPts val="0"/>
              </a:spcBef>
              <a:spcAft>
                <a:spcPts val="0"/>
              </a:spcAft>
              <a:defRPr/>
            </a:pPr>
            <a:endParaRPr lang="ru-RU" sz="1208" dirty="0">
              <a:latin typeface="Myriad Pro" pitchFamily="34" charset="0"/>
            </a:endParaRPr>
          </a:p>
          <a:p>
            <a:pPr eaLnBrk="1" fontAlgn="auto" hangingPunct="1">
              <a:lnSpc>
                <a:spcPts val="1551"/>
              </a:lnSpc>
              <a:spcBef>
                <a:spcPts val="0"/>
              </a:spcBef>
              <a:spcAft>
                <a:spcPts val="0"/>
              </a:spcAft>
              <a:defRPr/>
            </a:pPr>
            <a:endParaRPr lang="ru-RU" sz="1208" dirty="0">
              <a:latin typeface="Myriad Pro" pitchFamily="34" charset="0"/>
            </a:endParaRPr>
          </a:p>
        </p:txBody>
      </p:sp>
      <p:sp>
        <p:nvSpPr>
          <p:cNvPr id="10" name="Заголовок 1">
            <a:extLst>
              <a:ext uri="{FF2B5EF4-FFF2-40B4-BE49-F238E27FC236}">
                <a16:creationId xmlns="" xmlns:a16="http://schemas.microsoft.com/office/drawing/2014/main" id="{BC398887-0ED8-44B8-B0F9-9E7B5381DEF8}"/>
              </a:ext>
            </a:extLst>
          </p:cNvPr>
          <p:cNvSpPr txBox="1">
            <a:spLocks/>
          </p:cNvSpPr>
          <p:nvPr/>
        </p:nvSpPr>
        <p:spPr>
          <a:xfrm>
            <a:off x="1793875" y="260350"/>
            <a:ext cx="8064500" cy="1030288"/>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301" b="1" cap="all" dirty="0">
                <a:solidFill>
                  <a:srgbClr val="09A789"/>
                </a:solidFill>
                <a:latin typeface="Myriad Pro" pitchFamily="34" charset="0"/>
              </a:rPr>
              <a:t>Примерная программа по учебному предмету</a:t>
            </a:r>
            <a:r>
              <a:rPr lang="ru-RU" sz="1301" cap="all" dirty="0">
                <a:solidFill>
                  <a:srgbClr val="09A789"/>
                </a:solidFill>
                <a:latin typeface="Myriad Pro" pitchFamily="34" charset="0"/>
              </a:rPr>
              <a:t> </a:t>
            </a:r>
            <a:endParaRPr lang="en-US" sz="1301" cap="all" dirty="0">
              <a:solidFill>
                <a:srgbClr val="09A789"/>
              </a:solidFill>
              <a:latin typeface="Myriad Pro" pitchFamily="34" charset="0"/>
            </a:endParaRPr>
          </a:p>
          <a:p>
            <a:pPr algn="l" fontAlgn="auto">
              <a:spcAft>
                <a:spcPts val="0"/>
              </a:spcAft>
              <a:defRPr/>
            </a:pPr>
            <a:r>
              <a:rPr lang="ru-RU" sz="1301" b="1" cap="all" dirty="0">
                <a:latin typeface="Myriad Pro" pitchFamily="34" charset="0"/>
              </a:rPr>
              <a:t>русский родной язык</a:t>
            </a:r>
            <a:br>
              <a:rPr lang="ru-RU" sz="1301" b="1" cap="all" dirty="0">
                <a:latin typeface="Myriad Pro" pitchFamily="34" charset="0"/>
              </a:rPr>
            </a:br>
            <a:r>
              <a:rPr lang="ru-RU" sz="1301" cap="all" dirty="0">
                <a:latin typeface="Myriad Pro" pitchFamily="34" charset="0"/>
              </a:rPr>
              <a:t>для образовательных организаций, реализующих программы </a:t>
            </a:r>
            <a:endParaRPr lang="en-US" sz="1301" cap="all" dirty="0">
              <a:latin typeface="Myriad Pro" pitchFamily="34" charset="0"/>
            </a:endParaRPr>
          </a:p>
          <a:p>
            <a:pPr algn="l" fontAlgn="auto">
              <a:spcAft>
                <a:spcPts val="0"/>
              </a:spcAft>
              <a:defRPr/>
            </a:pPr>
            <a:r>
              <a:rPr lang="ru-RU" sz="1301" b="1" cap="all" dirty="0">
                <a:latin typeface="Myriad Pro" pitchFamily="34" charset="0"/>
              </a:rPr>
              <a:t>основного общего образования</a:t>
            </a:r>
          </a:p>
          <a:p>
            <a:pPr algn="l" fontAlgn="auto">
              <a:spcAft>
                <a:spcPts val="0"/>
              </a:spcAft>
              <a:defRPr/>
            </a:pPr>
            <a:endParaRPr lang="ru-RU" sz="1487" b="1" cap="all" dirty="0">
              <a:latin typeface="Myriad Pro" pitchFamily="34" charset="0"/>
            </a:endParaRPr>
          </a:p>
        </p:txBody>
      </p:sp>
      <p:pic>
        <p:nvPicPr>
          <p:cNvPr id="7175" name="Picture 2">
            <a:extLst>
              <a:ext uri="{FF2B5EF4-FFF2-40B4-BE49-F238E27FC236}">
                <a16:creationId xmlns="" xmlns:a16="http://schemas.microsoft.com/office/drawing/2014/main" id="{03F85E3C-3244-4127-A38E-4219E8C40F0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26125" y="1290638"/>
            <a:ext cx="4532313" cy="2941637"/>
          </a:xfrm>
          <a:prstGeom prst="rect">
            <a:avLst/>
          </a:prstGeom>
          <a:noFill/>
          <a:ln w="9525">
            <a:solidFill>
              <a:srgbClr val="045C47"/>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2" name="Прямая соединительная линия 11">
            <a:extLst>
              <a:ext uri="{FF2B5EF4-FFF2-40B4-BE49-F238E27FC236}">
                <a16:creationId xmlns="" xmlns:a16="http://schemas.microsoft.com/office/drawing/2014/main" id="{71B55CC5-F812-4345-8341-6B6C632DD2C4}"/>
              </a:ext>
            </a:extLst>
          </p:cNvPr>
          <p:cNvCxnSpPr/>
          <p:nvPr/>
        </p:nvCxnSpPr>
        <p:spPr>
          <a:xfrm>
            <a:off x="9120188" y="2420938"/>
            <a:ext cx="0" cy="38877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 xmlns:a16="http://schemas.microsoft.com/office/drawing/2014/main" id="{00BE17CA-D59E-49B7-9E7F-B346FF8A136F}"/>
              </a:ext>
            </a:extLst>
          </p:cNvPr>
          <p:cNvSpPr/>
          <p:nvPr/>
        </p:nvSpPr>
        <p:spPr>
          <a:xfrm>
            <a:off x="1658938" y="2760663"/>
            <a:ext cx="3978275" cy="2609850"/>
          </a:xfrm>
          <a:prstGeom prst="rect">
            <a:avLst/>
          </a:prstGeom>
        </p:spPr>
        <p:txBody>
          <a:bodyPr>
            <a:spAutoFit/>
          </a:bodyPr>
          <a:lstStyle/>
          <a:p>
            <a:pPr marL="186235" defTabSz="819432" eaLnBrk="1" fontAlgn="auto" hangingPunct="1">
              <a:spcBef>
                <a:spcPts val="0"/>
              </a:spcBef>
              <a:spcAft>
                <a:spcPts val="0"/>
              </a:spcAft>
              <a:defRPr/>
            </a:pPr>
            <a:r>
              <a:rPr lang="ru-RU" sz="1487" dirty="0">
                <a:latin typeface="Myriad Pro" pitchFamily="34" charset="0"/>
              </a:rPr>
              <a:t>Примерная программа разработана на основе требований </a:t>
            </a:r>
            <a:r>
              <a:rPr lang="ru-RU" sz="1487" i="1" dirty="0">
                <a:latin typeface="Myriad Pro" pitchFamily="34" charset="0"/>
              </a:rPr>
              <a:t>федерального государственного образовательного стандарта </a:t>
            </a:r>
            <a:r>
              <a:rPr lang="ru-RU" sz="1487" b="1" dirty="0">
                <a:latin typeface="Myriad Pro" pitchFamily="34" charset="0"/>
              </a:rPr>
              <a:t>основного общего образования </a:t>
            </a:r>
            <a:r>
              <a:rPr lang="ru-RU" sz="1487" dirty="0">
                <a:latin typeface="Myriad Pro" pitchFamily="34" charset="0"/>
              </a:rPr>
              <a:t>к результатам освоения основной образовательной программы основного общего образования </a:t>
            </a:r>
            <a:r>
              <a:rPr lang="ru-RU" sz="1487" i="1" dirty="0">
                <a:latin typeface="Myriad Pro" pitchFamily="34" charset="0"/>
              </a:rPr>
              <a:t>по учебному предмету</a:t>
            </a:r>
            <a:r>
              <a:rPr lang="ru-RU" sz="1487" b="1" i="1" dirty="0">
                <a:latin typeface="Myriad Pro" pitchFamily="34" charset="0"/>
              </a:rPr>
              <a:t> </a:t>
            </a:r>
            <a:r>
              <a:rPr lang="ru-RU" sz="1487" b="1" dirty="0">
                <a:latin typeface="Myriad Pro" pitchFamily="34" charset="0"/>
              </a:rPr>
              <a:t>«Русский </a:t>
            </a:r>
          </a:p>
          <a:p>
            <a:pPr marL="186235" defTabSz="819432" eaLnBrk="1" fontAlgn="auto" hangingPunct="1">
              <a:spcBef>
                <a:spcPts val="0"/>
              </a:spcBef>
              <a:spcAft>
                <a:spcPts val="0"/>
              </a:spcAft>
              <a:defRPr/>
            </a:pPr>
            <a:r>
              <a:rPr lang="ru-RU" sz="1487" b="1" dirty="0">
                <a:latin typeface="Myriad Pro" pitchFamily="34" charset="0"/>
              </a:rPr>
              <a:t>родной язык»</a:t>
            </a:r>
            <a:r>
              <a:rPr lang="ru-RU" sz="1487" dirty="0">
                <a:latin typeface="Myriad Pro" pitchFamily="34" charset="0"/>
              </a:rPr>
              <a:t>,</a:t>
            </a:r>
            <a:r>
              <a:rPr lang="ru-RU" sz="1487" b="1" dirty="0">
                <a:latin typeface="Myriad Pro" pitchFamily="34" charset="0"/>
              </a:rPr>
              <a:t> </a:t>
            </a:r>
            <a:r>
              <a:rPr lang="ru-RU" sz="1487" dirty="0">
                <a:latin typeface="Myriad Pro" pitchFamily="34" charset="0"/>
              </a:rPr>
              <a:t>входящему </a:t>
            </a:r>
            <a:r>
              <a:rPr lang="ru-RU" sz="1487" i="1" dirty="0">
                <a:latin typeface="Myriad Pro" pitchFamily="34" charset="0"/>
              </a:rPr>
              <a:t>в образовательную область </a:t>
            </a:r>
            <a:r>
              <a:rPr lang="ru-RU" sz="1487" b="1" dirty="0">
                <a:latin typeface="Myriad Pro" pitchFamily="34" charset="0"/>
              </a:rPr>
              <a:t>«Родной язык и  родная литература»</a:t>
            </a:r>
            <a:r>
              <a:rPr lang="ru-RU" sz="1487" dirty="0">
                <a:latin typeface="Myriad Pro" pitchFamily="34" charset="0"/>
              </a:rPr>
              <a:t>.</a:t>
            </a:r>
          </a:p>
        </p:txBody>
      </p:sp>
      <p:sp>
        <p:nvSpPr>
          <p:cNvPr id="15" name="TextBox 14">
            <a:extLst>
              <a:ext uri="{FF2B5EF4-FFF2-40B4-BE49-F238E27FC236}">
                <a16:creationId xmlns="" xmlns:a16="http://schemas.microsoft.com/office/drawing/2014/main" id="{D59B4096-ACDA-4A6E-8B4E-B9EF7E1D9DF3}"/>
              </a:ext>
            </a:extLst>
          </p:cNvPr>
          <p:cNvSpPr txBox="1"/>
          <p:nvPr/>
        </p:nvSpPr>
        <p:spPr>
          <a:xfrm>
            <a:off x="1431925" y="6572250"/>
            <a:ext cx="7766050" cy="238125"/>
          </a:xfrm>
          <a:prstGeom prst="rect">
            <a:avLst/>
          </a:prstGeom>
          <a:noFill/>
        </p:spPr>
        <p:txBody>
          <a:bodyPr lIns="94611" tIns="47306" rIns="94611" bIns="47306">
            <a:spAutoFit/>
          </a:bodyP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Разработка примерных рабочих программ по учебному предмету «русский родной язык»</a:t>
            </a:r>
            <a:endParaRPr lang="ru-RU" sz="929" b="1" spc="42" dirty="0">
              <a:latin typeface="+mn-lt"/>
            </a:endParaRPr>
          </a:p>
        </p:txBody>
      </p:sp>
      <p:sp>
        <p:nvSpPr>
          <p:cNvPr id="7179" name="Прямоугольник 12">
            <a:extLst>
              <a:ext uri="{FF2B5EF4-FFF2-40B4-BE49-F238E27FC236}">
                <a16:creationId xmlns="" xmlns:a16="http://schemas.microsoft.com/office/drawing/2014/main" id="{1AC2E813-E5B9-4585-991E-AF5DA6E77355}"/>
              </a:ext>
            </a:extLst>
          </p:cNvPr>
          <p:cNvSpPr>
            <a:spLocks noChangeArrowheads="1"/>
          </p:cNvSpPr>
          <p:nvPr/>
        </p:nvSpPr>
        <p:spPr bwMode="auto">
          <a:xfrm>
            <a:off x="5815013" y="4302125"/>
            <a:ext cx="4681537" cy="189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ru-RU" altLang="ru-RU" sz="1300">
                <a:latin typeface="Myriad Pro"/>
              </a:rPr>
              <a:t>Программа по русскому языку для 5–9 классов  составлена на основе требований к предметным результатам освоения основной образовательной программы, представленной в ФГОС основного общего образования, и рассчитана на общую учебную нагрузку в объеме </a:t>
            </a:r>
            <a:r>
              <a:rPr lang="ru-RU" altLang="ru-RU" sz="1300" b="1">
                <a:latin typeface="Myriad Pro"/>
              </a:rPr>
              <a:t>245 часов:</a:t>
            </a:r>
          </a:p>
          <a:p>
            <a:pPr eaLnBrk="1" hangingPunct="1"/>
            <a:r>
              <a:rPr lang="ru-RU" altLang="ru-RU" sz="1300">
                <a:latin typeface="Myriad Pro"/>
              </a:rPr>
              <a:t>по</a:t>
            </a:r>
            <a:r>
              <a:rPr lang="ru-RU" altLang="ru-RU" sz="1300" b="1">
                <a:latin typeface="Myriad Pro"/>
              </a:rPr>
              <a:t> 70 </a:t>
            </a:r>
            <a:r>
              <a:rPr lang="ru-RU" altLang="ru-RU" sz="1300">
                <a:latin typeface="Myriad Pro"/>
              </a:rPr>
              <a:t>часов  в </a:t>
            </a:r>
            <a:r>
              <a:rPr lang="ru-RU" altLang="ru-RU" sz="1300" b="1">
                <a:latin typeface="Myriad Pro"/>
              </a:rPr>
              <a:t>5, 6 классах     (2 часа в неделю)</a:t>
            </a:r>
          </a:p>
          <a:p>
            <a:pPr eaLnBrk="1" hangingPunct="1"/>
            <a:r>
              <a:rPr lang="ru-RU" altLang="ru-RU" sz="1300">
                <a:latin typeface="Myriad Pro"/>
              </a:rPr>
              <a:t>по </a:t>
            </a:r>
            <a:r>
              <a:rPr lang="ru-RU" altLang="ru-RU" sz="1300" b="1">
                <a:latin typeface="Myriad Pro"/>
              </a:rPr>
              <a:t>35</a:t>
            </a:r>
            <a:r>
              <a:rPr lang="ru-RU" altLang="ru-RU" sz="1300">
                <a:latin typeface="Myriad Pro"/>
              </a:rPr>
              <a:t> часов  в </a:t>
            </a:r>
            <a:r>
              <a:rPr lang="ru-RU" altLang="ru-RU" sz="1300" b="1">
                <a:latin typeface="Myriad Pro"/>
              </a:rPr>
              <a:t>7, 8, 9 классах (1 час в неделю)</a:t>
            </a:r>
          </a:p>
          <a:p>
            <a:pPr eaLnBrk="1" hangingPunct="1"/>
            <a:endParaRPr lang="ru-RU" altLang="ru-RU" sz="1300">
              <a:latin typeface="Myriad Pro"/>
            </a:endParaRPr>
          </a:p>
        </p:txBody>
      </p:sp>
      <p:pic>
        <p:nvPicPr>
          <p:cNvPr id="7180" name="Рисунок 15">
            <a:extLst>
              <a:ext uri="{FF2B5EF4-FFF2-40B4-BE49-F238E27FC236}">
                <a16:creationId xmlns="" xmlns:a16="http://schemas.microsoft.com/office/drawing/2014/main" id="{7F0A88FD-E52D-4FEE-9E30-6C80B53F731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83641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BB9C92F-01E4-4C1E-902A-F6B752F27428}"/>
              </a:ext>
            </a:extLst>
          </p:cNvPr>
          <p:cNvSpPr>
            <a:spLocks noGrp="1"/>
          </p:cNvSpPr>
          <p:nvPr>
            <p:ph type="title"/>
          </p:nvPr>
        </p:nvSpPr>
        <p:spPr>
          <a:xfrm>
            <a:off x="523875" y="242888"/>
            <a:ext cx="10772775" cy="1216796"/>
          </a:xfrm>
        </p:spPr>
        <p:txBody>
          <a:bodyPr rtlCol="0">
            <a:noAutofit/>
          </a:bodyPr>
          <a:lstStyle/>
          <a:p>
            <a:pPr algn="ctr"/>
            <a:r>
              <a:rPr lang="ru-RU" sz="1200" dirty="0">
                <a:latin typeface="+mn-lt"/>
              </a:rPr>
              <a:t> </a:t>
            </a:r>
            <a:r>
              <a:rPr lang="ru-RU" sz="1200" b="1" dirty="0">
                <a:latin typeface="+mn-lt"/>
              </a:rPr>
              <a:t>ПРИМЕРНАЯ</a:t>
            </a:r>
            <a:br>
              <a:rPr lang="ru-RU" sz="1200" b="1" dirty="0">
                <a:latin typeface="+mn-lt"/>
              </a:rPr>
            </a:br>
            <a:r>
              <a:rPr lang="ru-RU" sz="1200" b="1" dirty="0">
                <a:latin typeface="+mn-lt"/>
              </a:rPr>
              <a:t>ОСНОВНАЯ ОБРАЗОВАТЕЛЬНАЯ ПРОГРАММА</a:t>
            </a:r>
            <a:br>
              <a:rPr lang="ru-RU" sz="1200" b="1" dirty="0">
                <a:latin typeface="+mn-lt"/>
              </a:rPr>
            </a:br>
            <a:r>
              <a:rPr lang="ru-RU" sz="1200" b="1" dirty="0">
                <a:latin typeface="+mn-lt"/>
              </a:rPr>
              <a:t>ОСНОВНОГО ОБЩЕГО ОБРАЗОВАНИЯ</a:t>
            </a:r>
            <a:r>
              <a:rPr lang="ru-RU" b="1" dirty="0"/>
              <a:t/>
            </a:r>
            <a:br>
              <a:rPr lang="ru-RU" b="1" dirty="0"/>
            </a:br>
            <a:r>
              <a:rPr lang="ru-RU" sz="1400" dirty="0">
                <a:latin typeface="+mn-lt"/>
              </a:rPr>
              <a:t>Учебный план с учетом  учебного предмета «Родной язык и литература» (основное общее образование).  </a:t>
            </a:r>
            <a:br>
              <a:rPr lang="ru-RU" sz="1400" dirty="0">
                <a:latin typeface="+mn-lt"/>
              </a:rPr>
            </a:br>
            <a:r>
              <a:rPr lang="ru-RU" sz="1400" dirty="0">
                <a:latin typeface="+mn-lt"/>
              </a:rPr>
              <a:t>Это вариант </a:t>
            </a:r>
            <a:r>
              <a:rPr lang="ru-RU" sz="1400" b="1" dirty="0">
                <a:latin typeface="+mn-lt"/>
              </a:rPr>
              <a:t>Примерного учебного плана для образовательных организаций, в которых обучение ведется на русском языке, но наряду с ним изучается один из языков народов  Российской Федерации. </a:t>
            </a:r>
            <a:r>
              <a:rPr lang="ru-RU" sz="1400" dirty="0">
                <a:latin typeface="+mn-lt"/>
              </a:rPr>
              <a:t>В соответствии с Федеральным законом № 317-ФЗ  от 3 августа 2018 г. эти планы могут использоваться и для планирования нового  учебного предмета </a:t>
            </a:r>
            <a:r>
              <a:rPr lang="ru-RU" sz="1400" dirty="0"/>
              <a:t>«Русский родной язык». </a:t>
            </a:r>
          </a:p>
        </p:txBody>
      </p:sp>
      <p:pic>
        <p:nvPicPr>
          <p:cNvPr id="3" name="Рисунок 2">
            <a:extLst>
              <a:ext uri="{FF2B5EF4-FFF2-40B4-BE49-F238E27FC236}">
                <a16:creationId xmlns="" xmlns:a16="http://schemas.microsoft.com/office/drawing/2014/main" id="{188C8AF0-6146-491D-997D-F2359476EF2B}"/>
              </a:ext>
            </a:extLst>
          </p:cNvPr>
          <p:cNvPicPr>
            <a:picLocks noChangeAspect="1"/>
          </p:cNvPicPr>
          <p:nvPr/>
        </p:nvPicPr>
        <p:blipFill rotWithShape="1">
          <a:blip r:embed="rId2"/>
          <a:srcRect l="18784" t="18471" r="51078" b="10881"/>
          <a:stretch/>
        </p:blipFill>
        <p:spPr>
          <a:xfrm>
            <a:off x="4120393" y="1533235"/>
            <a:ext cx="3951214" cy="5210087"/>
          </a:xfrm>
          <a:prstGeom prst="rect">
            <a:avLst/>
          </a:prstGeom>
        </p:spPr>
      </p:pic>
      <p:sp>
        <p:nvSpPr>
          <p:cNvPr id="4" name="Объект 3">
            <a:extLst>
              <a:ext uri="{FF2B5EF4-FFF2-40B4-BE49-F238E27FC236}">
                <a16:creationId xmlns="" xmlns:a16="http://schemas.microsoft.com/office/drawing/2014/main" id="{B482D634-1247-432D-A1B1-A9732028BC78}"/>
              </a:ext>
            </a:extLst>
          </p:cNvPr>
          <p:cNvSpPr>
            <a:spLocks noGrp="1"/>
          </p:cNvSpPr>
          <p:nvPr>
            <p:ph idx="1"/>
          </p:nvPr>
        </p:nvSpPr>
        <p:spPr/>
        <p:txBody>
          <a:bodyPr/>
          <a:lstStyle/>
          <a:p>
            <a:endParaRPr lang="ru-RU" dirty="0"/>
          </a:p>
        </p:txBody>
      </p:sp>
    </p:spTree>
    <p:extLst>
      <p:ext uri="{BB962C8B-B14F-4D97-AF65-F5344CB8AC3E}">
        <p14:creationId xmlns="" xmlns:p14="http://schemas.microsoft.com/office/powerpoint/2010/main" val="336126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FB28854-95ED-49F7-83DD-DD8E48D27DA6}"/>
              </a:ext>
            </a:extLst>
          </p:cNvPr>
          <p:cNvSpPr>
            <a:spLocks noGrp="1"/>
          </p:cNvSpPr>
          <p:nvPr>
            <p:ph type="title"/>
          </p:nvPr>
        </p:nvSpPr>
        <p: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rtlCol="0">
            <a:normAutofit/>
          </a:bodyPr>
          <a:lstStyle/>
          <a:p>
            <a:pPr algn="ctr" fontAlgn="auto">
              <a:spcAft>
                <a:spcPts val="0"/>
              </a:spcAft>
              <a:defRPr/>
            </a:pPr>
            <a:r>
              <a:rPr lang="ru-RU" sz="4800" b="1" dirty="0">
                <a:solidFill>
                  <a:srgbClr val="076150"/>
                </a:solidFill>
              </a:rPr>
              <a:t>Где найти рабочую программу</a:t>
            </a:r>
          </a:p>
        </p:txBody>
      </p:sp>
      <p:sp>
        <p:nvSpPr>
          <p:cNvPr id="3" name="Объект 2">
            <a:extLst>
              <a:ext uri="{FF2B5EF4-FFF2-40B4-BE49-F238E27FC236}">
                <a16:creationId xmlns="" xmlns:a16="http://schemas.microsoft.com/office/drawing/2014/main" id="{B9280A28-A894-47B4-870B-B8085AE2D104}"/>
              </a:ext>
            </a:extLst>
          </p:cNvPr>
          <p:cNvSpPr>
            <a:spLocks noGrp="1"/>
          </p:cNvSpPr>
          <p:nvPr>
            <p:ph idx="1"/>
          </p:nvPr>
        </p:nvSpPr>
        <p:spPr/>
        <p:txBody>
          <a:bodyPr rtlCol="0">
            <a:normAutofit fontScale="92500"/>
          </a:bodyPr>
          <a:lstStyle/>
          <a:p>
            <a:pPr marL="0" indent="0" algn="ctr" fontAlgn="auto">
              <a:spcAft>
                <a:spcPts val="0"/>
              </a:spcAft>
              <a:buFont typeface="Arial" panose="020B0604020202020204" pitchFamily="34" charset="0"/>
              <a:buNone/>
              <a:defRPr/>
            </a:pPr>
            <a:r>
              <a:rPr lang="ru-RU" sz="4800" dirty="0"/>
              <a:t>Вариант рабочей программы </a:t>
            </a:r>
          </a:p>
          <a:p>
            <a:pPr marL="0" indent="0" algn="ctr" fontAlgn="auto">
              <a:spcAft>
                <a:spcPts val="0"/>
              </a:spcAft>
              <a:buFont typeface="Arial" panose="020B0604020202020204" pitchFamily="34" charset="0"/>
              <a:buNone/>
              <a:defRPr/>
            </a:pPr>
            <a:r>
              <a:rPr lang="ru-RU" sz="4800" dirty="0"/>
              <a:t>по русскому родному языку с примерным тематическим планированием </a:t>
            </a:r>
          </a:p>
          <a:p>
            <a:pPr marL="0" indent="0" algn="ctr" fontAlgn="auto">
              <a:spcAft>
                <a:spcPts val="0"/>
              </a:spcAft>
              <a:buFont typeface="Arial" panose="020B0604020202020204" pitchFamily="34" charset="0"/>
              <a:buNone/>
              <a:defRPr/>
            </a:pPr>
            <a:r>
              <a:rPr lang="ru-RU" sz="4800" dirty="0"/>
              <a:t>для 1, 5 и 9 классов размещён </a:t>
            </a:r>
          </a:p>
          <a:p>
            <a:pPr marL="0" indent="0" algn="ctr" fontAlgn="auto">
              <a:spcAft>
                <a:spcPts val="0"/>
              </a:spcAft>
              <a:buFont typeface="Arial" panose="020B0604020202020204" pitchFamily="34" charset="0"/>
              <a:buNone/>
              <a:defRPr/>
            </a:pPr>
            <a:r>
              <a:rPr lang="ru-RU" sz="4800" dirty="0"/>
              <a:t>в свободном доступе на сайте </a:t>
            </a:r>
            <a:r>
              <a:rPr lang="en-US" sz="4800" b="1" dirty="0"/>
              <a:t>www.uchlit.com</a:t>
            </a:r>
            <a:endParaRPr lang="ru-RU" sz="4800" dirty="0"/>
          </a:p>
        </p:txBody>
      </p:sp>
      <p:pic>
        <p:nvPicPr>
          <p:cNvPr id="11270" name="Рисунок 3">
            <a:extLst>
              <a:ext uri="{FF2B5EF4-FFF2-40B4-BE49-F238E27FC236}">
                <a16:creationId xmlns="" xmlns:a16="http://schemas.microsoft.com/office/drawing/2014/main" id="{70C7F459-4A63-4707-BCC4-E676A10939E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250"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Рисунок 4">
            <a:extLst>
              <a:ext uri="{FF2B5EF4-FFF2-40B4-BE49-F238E27FC236}">
                <a16:creationId xmlns="" xmlns:a16="http://schemas.microsoft.com/office/drawing/2014/main" id="{1D80BA9F-F281-4BEE-8881-B1A824DEECA4}"/>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528425" y="365125"/>
            <a:ext cx="619125" cy="76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20804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9843A67-D526-49C2-A6E9-3C2E583965C9}"/>
              </a:ext>
            </a:extLst>
          </p:cNvPr>
          <p:cNvSpPr>
            <a:spLocks noGrp="1"/>
          </p:cNvSpPr>
          <p:nvPr>
            <p:ph type="title"/>
          </p:nvPr>
        </p:nvSpPr>
        <p:spPr>
          <a:xfrm>
            <a:off x="1062038" y="279400"/>
            <a:ext cx="10291762" cy="627063"/>
          </a:xfrm>
        </p:spPr>
        <p:txBody>
          <a:bodyPr rtlCol="0">
            <a:normAutofit fontScale="90000"/>
          </a:bodyPr>
          <a:lstStyle/>
          <a:p>
            <a:pPr algn="ctr" fontAlgn="auto">
              <a:spcAft>
                <a:spcPts val="0"/>
              </a:spcAft>
              <a:defRPr/>
            </a:pPr>
            <a:r>
              <a:rPr lang="en-US" b="1" dirty="0">
                <a:solidFill>
                  <a:srgbClr val="076150"/>
                </a:solidFill>
              </a:rPr>
              <a:t>www.uchlit.com</a:t>
            </a:r>
            <a:endParaRPr lang="ru-RU" b="1" dirty="0">
              <a:solidFill>
                <a:srgbClr val="076150"/>
              </a:solidFill>
            </a:endParaRPr>
          </a:p>
        </p:txBody>
      </p:sp>
      <p:pic>
        <p:nvPicPr>
          <p:cNvPr id="12291" name="Объект 3">
            <a:extLst>
              <a:ext uri="{FF2B5EF4-FFF2-40B4-BE49-F238E27FC236}">
                <a16:creationId xmlns="" xmlns:a16="http://schemas.microsoft.com/office/drawing/2014/main" id="{24842E40-248B-4ABB-B8EA-C57576AD871E}"/>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062038" y="906463"/>
            <a:ext cx="10083800" cy="5672137"/>
          </a:xfrm>
        </p:spPr>
      </p:pic>
      <p:sp>
        <p:nvSpPr>
          <p:cNvPr id="4" name="Стрелка: штриховая вправо 3">
            <a:extLst>
              <a:ext uri="{FF2B5EF4-FFF2-40B4-BE49-F238E27FC236}">
                <a16:creationId xmlns="" xmlns:a16="http://schemas.microsoft.com/office/drawing/2014/main" id="{D02CC227-DEC0-4A3A-9EB4-680E82280CFE}"/>
              </a:ext>
            </a:extLst>
          </p:cNvPr>
          <p:cNvSpPr/>
          <p:nvPr/>
        </p:nvSpPr>
        <p:spPr>
          <a:xfrm rot="1414997">
            <a:off x="5045878" y="992393"/>
            <a:ext cx="847288" cy="30565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0986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50" tmFilter="0, 0; .2, .5; .8, .5; 1, 0"/>
                                        <p:tgtEl>
                                          <p:spTgt spid="4"/>
                                        </p:tgtEl>
                                      </p:cBhvr>
                                    </p:animEffect>
                                    <p:animScale>
                                      <p:cBhvr>
                                        <p:cTn id="7" dur="1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93AAA6-2AF6-4758-8654-EEA4C4357676}"/>
              </a:ext>
            </a:extLst>
          </p:cNvPr>
          <p:cNvSpPr>
            <a:spLocks noGrp="1"/>
          </p:cNvSpPr>
          <p:nvPr>
            <p:ph type="title"/>
          </p:nvPr>
        </p:nvSpPr>
        <p:spPr>
          <a:xfrm>
            <a:off x="1700213" y="274638"/>
            <a:ext cx="8610600" cy="998537"/>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rtlCol="0">
            <a:noAutofit/>
          </a:bodyPr>
          <a:lstStyle/>
          <a:p>
            <a:pPr algn="ctr" fontAlgn="auto">
              <a:spcAft>
                <a:spcPts val="0"/>
              </a:spcAft>
              <a:defRPr/>
            </a:pPr>
            <a:r>
              <a:rPr lang="ru-RU" sz="3600" b="1" dirty="0">
                <a:solidFill>
                  <a:srgbClr val="076150"/>
                </a:solidFill>
              </a:rPr>
              <a:t>Информация </a:t>
            </a:r>
            <a:br>
              <a:rPr lang="ru-RU" sz="3600" b="1" dirty="0">
                <a:solidFill>
                  <a:srgbClr val="076150"/>
                </a:solidFill>
              </a:rPr>
            </a:br>
            <a:r>
              <a:rPr lang="ru-RU" sz="3600" b="1" dirty="0">
                <a:solidFill>
                  <a:srgbClr val="076150"/>
                </a:solidFill>
              </a:rPr>
              <a:t>для покупателей и заказчиков пособий</a:t>
            </a:r>
          </a:p>
        </p:txBody>
      </p:sp>
      <p:sp>
        <p:nvSpPr>
          <p:cNvPr id="3" name="Объект 2">
            <a:extLst>
              <a:ext uri="{FF2B5EF4-FFF2-40B4-BE49-F238E27FC236}">
                <a16:creationId xmlns="" xmlns:a16="http://schemas.microsoft.com/office/drawing/2014/main" id="{441F975A-7105-446F-8AD6-070150CF0E84}"/>
              </a:ext>
            </a:extLst>
          </p:cNvPr>
          <p:cNvSpPr>
            <a:spLocks noGrp="1"/>
          </p:cNvSpPr>
          <p:nvPr>
            <p:ph idx="1"/>
          </p:nvPr>
        </p:nvSpPr>
        <p:spPr>
          <a:xfrm>
            <a:off x="960438" y="1614488"/>
            <a:ext cx="9790112" cy="4968875"/>
          </a:xfrm>
        </p:spPr>
        <p:txBody>
          <a:bodyPr rtlCol="0">
            <a:normAutofit fontScale="47500" lnSpcReduction="20000"/>
          </a:bodyPr>
          <a:lstStyle/>
          <a:p>
            <a:pPr marL="0" indent="0" algn="just" fontAlgn="auto">
              <a:spcAft>
                <a:spcPts val="0"/>
              </a:spcAft>
              <a:buFont typeface="Arial" panose="020B0604020202020204" pitchFamily="34" charset="0"/>
              <a:buNone/>
              <a:defRPr/>
            </a:pPr>
            <a:r>
              <a:rPr lang="ru-RU" sz="3903" dirty="0"/>
              <a:t>     По вопросам проведения информационно-методических мероприятий можно обращаться к руководителю центра методической поддержки педагогов Анашкиной Е.Б., e-</a:t>
            </a:r>
            <a:r>
              <a:rPr lang="ru-RU" sz="3903" dirty="0" err="1"/>
              <a:t>mail</a:t>
            </a:r>
            <a:r>
              <a:rPr lang="ru-RU" sz="3903" dirty="0"/>
              <a:t>: </a:t>
            </a:r>
            <a:r>
              <a:rPr lang="ru-RU" sz="3903" dirty="0">
                <a:hlinkClick r:id="rId2"/>
              </a:rPr>
              <a:t>EAnashkina@prosv.ru</a:t>
            </a:r>
            <a:r>
              <a:rPr lang="ru-RU" sz="3903" dirty="0"/>
              <a:t>, тел.: +7-495-789-30-40, доб. 45-44 или специалистам отдела продвижения АО «Издательство «Учебная литература»: Тихоновой А.А. e-</a:t>
            </a:r>
            <a:r>
              <a:rPr lang="ru-RU" sz="3903" dirty="0" err="1"/>
              <a:t>mail</a:t>
            </a:r>
            <a:r>
              <a:rPr lang="ru-RU" sz="3903" dirty="0"/>
              <a:t>: </a:t>
            </a:r>
            <a:r>
              <a:rPr lang="ru-RU" sz="3903" dirty="0">
                <a:hlinkClick r:id="rId3"/>
              </a:rPr>
              <a:t>smm@uchlit.com</a:t>
            </a:r>
            <a:r>
              <a:rPr lang="ru-RU" sz="3903" dirty="0"/>
              <a:t> и </a:t>
            </a:r>
            <a:r>
              <a:rPr lang="ru-RU" sz="3903" dirty="0" err="1"/>
              <a:t>Борзуновой</a:t>
            </a:r>
            <a:r>
              <a:rPr lang="ru-RU" sz="3903" dirty="0"/>
              <a:t> М.А., e-</a:t>
            </a:r>
            <a:r>
              <a:rPr lang="ru-RU" sz="3903" dirty="0" err="1"/>
              <a:t>mail</a:t>
            </a:r>
            <a:r>
              <a:rPr lang="ru-RU" sz="3903" dirty="0"/>
              <a:t>: </a:t>
            </a:r>
            <a:r>
              <a:rPr lang="ru-RU" sz="3903" dirty="0">
                <a:hlinkClick r:id="rId4"/>
              </a:rPr>
              <a:t>BorzunovaMA@uchlit.com</a:t>
            </a:r>
            <a:r>
              <a:rPr lang="ru-RU" sz="3903" dirty="0"/>
              <a:t>, </a:t>
            </a:r>
            <a:br>
              <a:rPr lang="ru-RU" sz="3903" dirty="0"/>
            </a:br>
            <a:r>
              <a:rPr lang="ru-RU" sz="3903" dirty="0"/>
              <a:t>тел. +7-495-789-30-40, доб. 48-37.</a:t>
            </a:r>
          </a:p>
          <a:p>
            <a:pPr marL="0" indent="0" algn="just" fontAlgn="auto">
              <a:spcAft>
                <a:spcPts val="0"/>
              </a:spcAft>
              <a:buFont typeface="Arial" panose="020B0604020202020204" pitchFamily="34" charset="0"/>
              <a:buNone/>
              <a:defRPr/>
            </a:pPr>
            <a:r>
              <a:rPr lang="ru-RU" sz="3903" dirty="0"/>
              <a:t> </a:t>
            </a:r>
          </a:p>
          <a:p>
            <a:pPr marL="0" indent="0" algn="just" fontAlgn="auto">
              <a:spcAft>
                <a:spcPts val="0"/>
              </a:spcAft>
              <a:buFont typeface="Arial" panose="020B0604020202020204" pitchFamily="34" charset="0"/>
              <a:buNone/>
              <a:defRPr/>
            </a:pPr>
            <a:r>
              <a:rPr lang="ru-RU" sz="3903" dirty="0"/>
              <a:t>     По вопросам приобретения учебных пособий можно обращаться  к начальнику отдела по работе с оптовыми клиентами АО «Издательство «Просвещение» Кузнецовой А.Н., e-</a:t>
            </a:r>
            <a:r>
              <a:rPr lang="ru-RU" sz="3903" dirty="0" err="1"/>
              <a:t>mail</a:t>
            </a:r>
            <a:r>
              <a:rPr lang="ru-RU" sz="3903" dirty="0"/>
              <a:t> </a:t>
            </a:r>
            <a:r>
              <a:rPr lang="ru-RU" sz="3903" dirty="0">
                <a:hlinkClick r:id="rId5"/>
              </a:rPr>
              <a:t>Akuznetsova@prosv.ru</a:t>
            </a:r>
            <a:r>
              <a:rPr lang="ru-RU" sz="3903" dirty="0"/>
              <a:t>, тел: (495) 789-30-40 (доб.40-76), моб. тел.: +7 965-408-68-03.</a:t>
            </a:r>
          </a:p>
          <a:p>
            <a:pPr marL="0" indent="0" algn="just" fontAlgn="auto">
              <a:spcAft>
                <a:spcPts val="0"/>
              </a:spcAft>
              <a:buFont typeface="Arial" panose="020B0604020202020204" pitchFamily="34" charset="0"/>
              <a:buNone/>
              <a:defRPr/>
            </a:pPr>
            <a:r>
              <a:rPr lang="ru-RU" sz="3903" dirty="0"/>
              <a:t> </a:t>
            </a:r>
          </a:p>
          <a:p>
            <a:pPr marL="0" indent="0" algn="just" fontAlgn="auto">
              <a:spcAft>
                <a:spcPts val="0"/>
              </a:spcAft>
              <a:buFont typeface="Arial" panose="020B0604020202020204" pitchFamily="34" charset="0"/>
              <a:buNone/>
              <a:defRPr/>
            </a:pPr>
            <a:r>
              <a:rPr lang="ru-RU" sz="3903" dirty="0"/>
              <a:t>     По вопросам заключения государственных контрактов на приобретение учебных пособий можно обращаться к начальнику отдела по работе с государственными заказами  АО «Издательство «Просвещение» Трофимовой Г.В.,  e-</a:t>
            </a:r>
            <a:r>
              <a:rPr lang="ru-RU" sz="3903" dirty="0" err="1"/>
              <a:t>mail</a:t>
            </a:r>
            <a:r>
              <a:rPr lang="ru-RU" sz="3903" dirty="0"/>
              <a:t>: </a:t>
            </a:r>
            <a:r>
              <a:rPr lang="ru-RU" sz="3903" dirty="0">
                <a:hlinkClick r:id="rId6"/>
              </a:rPr>
              <a:t>GTrofimova@prosv.ru</a:t>
            </a:r>
            <a:r>
              <a:rPr lang="ru-RU" sz="3903" dirty="0"/>
              <a:t> , тел.: +7-495-789-30-40, доб. 41-44; моб. тел.: +7 968-936-5032.</a:t>
            </a:r>
          </a:p>
          <a:p>
            <a:pPr marL="0" indent="0" algn="just" fontAlgn="auto">
              <a:spcAft>
                <a:spcPts val="0"/>
              </a:spcAft>
              <a:buFont typeface="Arial" panose="020B0604020202020204" pitchFamily="34" charset="0"/>
              <a:buNone/>
              <a:defRPr/>
            </a:pPr>
            <a:r>
              <a:rPr lang="ru-RU" sz="3903" dirty="0"/>
              <a:t> </a:t>
            </a:r>
          </a:p>
          <a:p>
            <a:pPr marL="0" indent="0" algn="just" fontAlgn="auto">
              <a:spcAft>
                <a:spcPts val="0"/>
              </a:spcAft>
              <a:buFont typeface="Arial" panose="020B0604020202020204" pitchFamily="34" charset="0"/>
              <a:buNone/>
              <a:defRPr/>
            </a:pPr>
            <a:r>
              <a:rPr lang="ru-RU" sz="3903" dirty="0"/>
              <a:t>     Приобрести пособия можно также в интернет-магазине издательства «Просвещение»: </a:t>
            </a:r>
            <a:r>
              <a:rPr lang="ru-RU" sz="3903" dirty="0">
                <a:hlinkClick r:id="rId7"/>
              </a:rPr>
              <a:t>https://shop.prosv.ru</a:t>
            </a:r>
            <a:r>
              <a:rPr lang="ru-RU" sz="3903" dirty="0"/>
              <a:t>. </a:t>
            </a:r>
            <a:r>
              <a:rPr lang="ru-RU" sz="3903" b="1" dirty="0"/>
              <a:t>По вопросам, связанным </a:t>
            </a:r>
            <a:r>
              <a:rPr lang="ru-RU" sz="3903" b="1" u="sng" dirty="0"/>
              <a:t>с  оформлением заказа на учебные пособия</a:t>
            </a:r>
            <a:r>
              <a:rPr lang="ru-RU" sz="3903" b="1" dirty="0"/>
              <a:t>, спецификой оплаты заказа, доставки и т.д., можно обращаться  на электронный адрес: </a:t>
            </a:r>
            <a:r>
              <a:rPr lang="ru-RU" sz="3903" dirty="0">
                <a:hlinkClick r:id="rId8"/>
              </a:rPr>
              <a:t>info@shop.prosv.ru</a:t>
            </a:r>
            <a:r>
              <a:rPr lang="ru-RU" sz="3903" dirty="0"/>
              <a:t>.</a:t>
            </a:r>
            <a:endParaRPr lang="ru-RU" dirty="0"/>
          </a:p>
        </p:txBody>
      </p:sp>
      <p:pic>
        <p:nvPicPr>
          <p:cNvPr id="51204" name="Рисунок 3">
            <a:extLst>
              <a:ext uri="{FF2B5EF4-FFF2-40B4-BE49-F238E27FC236}">
                <a16:creationId xmlns="" xmlns:a16="http://schemas.microsoft.com/office/drawing/2014/main" id="{B26BCA47-BA28-45AF-9C43-C4164717E2A5}"/>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1193463" y="268288"/>
            <a:ext cx="617537"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5" name="Рисунок 4">
            <a:extLst>
              <a:ext uri="{FF2B5EF4-FFF2-40B4-BE49-F238E27FC236}">
                <a16:creationId xmlns="" xmlns:a16="http://schemas.microsoft.com/office/drawing/2014/main" id="{FEEFB71D-A66E-4CB5-9412-8D71A15A1105}"/>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D699C25D-0944-43C1-98C2-2FDA17A578AE}"/>
              </a:ext>
            </a:extLst>
          </p:cNvPr>
          <p:cNvSpPr/>
          <p:nvPr/>
        </p:nvSpPr>
        <p:spPr>
          <a:xfrm rot="10800000" flipV="1">
            <a:off x="1412875" y="6518275"/>
            <a:ext cx="8108950" cy="339725"/>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94611" tIns="47306" rIns="94611" bIns="47306" anchor="ctr"/>
          <a:lstStyle/>
          <a:p>
            <a:pPr eaLnBrk="1" fontAlgn="auto" hangingPunct="1">
              <a:spcBef>
                <a:spcPts val="0"/>
              </a:spcBef>
              <a:spcAft>
                <a:spcPts val="0"/>
              </a:spcAft>
              <a:defRPr/>
            </a:pPr>
            <a:r>
              <a:rPr lang="ru-RU" sz="929" b="1" cap="all" spc="42" dirty="0">
                <a:solidFill>
                  <a:schemeClr val="bg1"/>
                </a:solidFill>
                <a:latin typeface="Constantia" panose="02030602050306030303" pitchFamily="18" charset="0"/>
              </a:rPr>
              <a:t>Примерная рабочая программа предмета «русский родной язык»: основное общее образование</a:t>
            </a:r>
            <a:endParaRPr lang="ru-RU" sz="929" b="1" spc="42" dirty="0"/>
          </a:p>
        </p:txBody>
      </p:sp>
      <p:pic>
        <p:nvPicPr>
          <p:cNvPr id="8195" name="Рисунок 3">
            <a:extLst>
              <a:ext uri="{FF2B5EF4-FFF2-40B4-BE49-F238E27FC236}">
                <a16:creationId xmlns="" xmlns:a16="http://schemas.microsoft.com/office/drawing/2014/main" id="{AEBB5376-7976-4357-9E29-74983763A94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09952" y="185738"/>
            <a:ext cx="601662" cy="74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 xmlns:a16="http://schemas.microsoft.com/office/drawing/2014/main" id="{6212BA2C-AC64-4587-B555-99DFACC36568}"/>
              </a:ext>
            </a:extLst>
          </p:cNvPr>
          <p:cNvSpPr/>
          <p:nvPr/>
        </p:nvSpPr>
        <p:spPr>
          <a:xfrm>
            <a:off x="5467350" y="368300"/>
            <a:ext cx="4510088" cy="5622925"/>
          </a:xfrm>
          <a:prstGeom prst="rect">
            <a:avLst/>
          </a:prstGeom>
        </p:spPr>
        <p:txBody>
          <a:bodyPr lIns="0" tIns="0" rIns="0" bIns="0">
            <a:spAutoFit/>
          </a:bodyPr>
          <a:lstStyle/>
          <a:p>
            <a:pPr marL="186235" eaLnBrk="1" fontAlgn="auto" hangingPunct="1">
              <a:spcBef>
                <a:spcPts val="310"/>
              </a:spcBef>
              <a:spcAft>
                <a:spcPts val="207"/>
              </a:spcAft>
              <a:defRPr/>
            </a:pPr>
            <a:r>
              <a:rPr lang="ru-RU" sz="1115" b="1" dirty="0">
                <a:solidFill>
                  <a:srgbClr val="045447"/>
                </a:solidFill>
                <a:latin typeface="Myriad Pro" pitchFamily="34" charset="0"/>
              </a:rPr>
              <a:t>Нормативная правовая основа программы:</a:t>
            </a:r>
          </a:p>
          <a:p>
            <a:pPr marL="186235" indent="-186235" eaLnBrk="1" fontAlgn="auto" hangingPunct="1">
              <a:spcBef>
                <a:spcPts val="310"/>
              </a:spcBef>
              <a:spcAft>
                <a:spcPts val="207"/>
              </a:spcAft>
              <a:buClr>
                <a:srgbClr val="045C47"/>
              </a:buClr>
              <a:buSzPct val="120000"/>
              <a:buFont typeface="Wingdings" panose="05000000000000000000" pitchFamily="2" charset="2"/>
              <a:buChar char="§"/>
              <a:defRPr/>
            </a:pPr>
            <a:r>
              <a:rPr lang="ru-RU" sz="1022" dirty="0">
                <a:latin typeface="Myriad Pro" pitchFamily="34" charset="0"/>
              </a:rPr>
              <a:t>Федеральный  закон от 29 декабря 2012 г. № 273-ФЗ </a:t>
            </a:r>
            <a:br>
              <a:rPr lang="ru-RU" sz="1022" dirty="0">
                <a:latin typeface="Myriad Pro" pitchFamily="34" charset="0"/>
              </a:rPr>
            </a:br>
            <a:r>
              <a:rPr lang="ru-RU" sz="1022" dirty="0">
                <a:latin typeface="Myriad Pro" pitchFamily="34" charset="0"/>
              </a:rPr>
              <a:t>«Об образовании в Российской Федерации»; </a:t>
            </a:r>
          </a:p>
          <a:p>
            <a:pPr marL="186235" indent="-186235" eaLnBrk="1" fontAlgn="auto" hangingPunct="1">
              <a:spcBef>
                <a:spcPts val="310"/>
              </a:spcBef>
              <a:spcAft>
                <a:spcPts val="207"/>
              </a:spcAft>
              <a:buClr>
                <a:srgbClr val="045C47"/>
              </a:buClr>
              <a:buSzPct val="120000"/>
              <a:buFont typeface="Wingdings" panose="05000000000000000000" pitchFamily="2" charset="2"/>
              <a:buChar char="§"/>
              <a:defRPr/>
            </a:pPr>
            <a:r>
              <a:rPr lang="ru-RU" sz="1022" dirty="0">
                <a:latin typeface="Myriad Pro" pitchFamily="34" charset="0"/>
              </a:rPr>
              <a:t>Постановление Совета Федерации Федерального Собрания  Российской Федерации от 28 июля 2018 г. № 393-СФ «О Федеральном законе «</a:t>
            </a:r>
            <a:r>
              <a:rPr lang="ru-RU" sz="1022" cap="all" dirty="0">
                <a:latin typeface="Myriad Pro" pitchFamily="34" charset="0"/>
              </a:rPr>
              <a:t>О </a:t>
            </a:r>
            <a:r>
              <a:rPr lang="ru-RU" sz="1022" dirty="0">
                <a:latin typeface="Myriad Pro" pitchFamily="34" charset="0"/>
              </a:rPr>
              <a:t>внесении изменений в статьи 11 и 14 Федерального закона </a:t>
            </a:r>
            <a:r>
              <a:rPr lang="ru-RU" sz="1022" cap="all" dirty="0">
                <a:latin typeface="Myriad Pro" pitchFamily="34" charset="0"/>
              </a:rPr>
              <a:t>«</a:t>
            </a:r>
            <a:r>
              <a:rPr lang="ru-RU" sz="1022" dirty="0">
                <a:latin typeface="Myriad Pro" pitchFamily="34" charset="0"/>
              </a:rPr>
              <a:t>Об образовании в Российской Федерации»;</a:t>
            </a:r>
            <a:endParaRPr lang="en-US" sz="1022" dirty="0">
              <a:latin typeface="Myriad Pro" pitchFamily="34" charset="0"/>
            </a:endParaRPr>
          </a:p>
          <a:p>
            <a:pPr marL="186235" indent="-186235" eaLnBrk="1" fontAlgn="auto" hangingPunct="1">
              <a:spcBef>
                <a:spcPts val="310"/>
              </a:spcBef>
              <a:spcAft>
                <a:spcPts val="207"/>
              </a:spcAft>
              <a:buClr>
                <a:srgbClr val="045C47"/>
              </a:buClr>
              <a:buSzPct val="120000"/>
              <a:buFont typeface="Wingdings" panose="05000000000000000000" pitchFamily="2" charset="2"/>
              <a:buChar char="§"/>
              <a:defRPr/>
            </a:pPr>
            <a:r>
              <a:rPr lang="ru-RU" sz="1022" dirty="0">
                <a:latin typeface="Myriad Pro" pitchFamily="34" charset="0"/>
              </a:rPr>
              <a:t>Закон Российской Федерации от 25 октября 1991 г. </a:t>
            </a:r>
            <a:br>
              <a:rPr lang="ru-RU" sz="1022" dirty="0">
                <a:latin typeface="Myriad Pro" pitchFamily="34" charset="0"/>
              </a:rPr>
            </a:br>
            <a:r>
              <a:rPr lang="ru-RU" sz="1022" dirty="0">
                <a:latin typeface="Myriad Pro" pitchFamily="34" charset="0"/>
              </a:rPr>
              <a:t>№ 1807-1 «О языках народов Российской Федерации» </a:t>
            </a:r>
            <a:br>
              <a:rPr lang="ru-RU" sz="1022" dirty="0">
                <a:latin typeface="Myriad Pro" pitchFamily="34" charset="0"/>
              </a:rPr>
            </a:br>
            <a:r>
              <a:rPr lang="ru-RU" sz="1022" dirty="0">
                <a:latin typeface="Myriad Pro" pitchFamily="34" charset="0"/>
              </a:rPr>
              <a:t>(в редакции Федерального закона  № 185-ФЗ);</a:t>
            </a:r>
          </a:p>
          <a:p>
            <a:pPr marL="186235" indent="-186235" eaLnBrk="1" fontAlgn="auto" hangingPunct="1">
              <a:spcBef>
                <a:spcPts val="310"/>
              </a:spcBef>
              <a:spcAft>
                <a:spcPts val="0"/>
              </a:spcAft>
              <a:buClr>
                <a:srgbClr val="045C47"/>
              </a:buClr>
              <a:buSzPct val="120000"/>
              <a:buFont typeface="Wingdings" panose="05000000000000000000" pitchFamily="2" charset="2"/>
              <a:buChar char="§"/>
              <a:defRPr/>
            </a:pPr>
            <a:r>
              <a:rPr lang="ru-RU" sz="1022" dirty="0">
                <a:latin typeface="Myriad Pro" pitchFamily="34" charset="0"/>
              </a:rPr>
              <a:t>приказ Министерства образования и науки</a:t>
            </a:r>
            <a:r>
              <a:rPr lang="en-US" sz="1022" dirty="0">
                <a:latin typeface="Myriad Pro" pitchFamily="34" charset="0"/>
              </a:rPr>
              <a:t> </a:t>
            </a:r>
            <a:br>
              <a:rPr lang="en-US" sz="1022" dirty="0">
                <a:latin typeface="Myriad Pro" pitchFamily="34" charset="0"/>
              </a:rPr>
            </a:br>
            <a:r>
              <a:rPr lang="ru-RU" sz="1022" dirty="0">
                <a:latin typeface="Myriad Pro" pitchFamily="34" charset="0"/>
              </a:rPr>
              <a:t>Российской Федерации от 17 декабря 2010 г. № 1897 </a:t>
            </a:r>
            <a:r>
              <a:rPr lang="en-US" sz="1022" dirty="0">
                <a:latin typeface="Myriad Pro" pitchFamily="34" charset="0"/>
              </a:rPr>
              <a:t/>
            </a:r>
            <a:br>
              <a:rPr lang="en-US" sz="1022" dirty="0">
                <a:latin typeface="Myriad Pro" pitchFamily="34" charset="0"/>
              </a:rPr>
            </a:br>
            <a:r>
              <a:rPr lang="ru-RU" sz="1022" dirty="0">
                <a:latin typeface="Myriad Pro" pitchFamily="34" charset="0"/>
              </a:rPr>
              <a:t>«Об утверждении федерального государственного образовательного стандарта основного общего образования» (в редакции приказа </a:t>
            </a:r>
            <a:r>
              <a:rPr lang="ru-RU" sz="1022" dirty="0" err="1">
                <a:latin typeface="Myriad Pro" pitchFamily="34" charset="0"/>
              </a:rPr>
              <a:t>Минобрнауки</a:t>
            </a:r>
            <a:r>
              <a:rPr lang="ru-RU" sz="1022" dirty="0">
                <a:latin typeface="Myriad Pro" pitchFamily="34" charset="0"/>
              </a:rPr>
              <a:t>  России от 31 декабря 2015 г. </a:t>
            </a:r>
            <a:r>
              <a:rPr lang="en-US" sz="1022" dirty="0">
                <a:latin typeface="Myriad Pro" pitchFamily="34" charset="0"/>
              </a:rPr>
              <a:t> </a:t>
            </a:r>
            <a:r>
              <a:rPr lang="ru-RU" sz="1022" dirty="0">
                <a:latin typeface="Myriad Pro" pitchFamily="34" charset="0"/>
              </a:rPr>
              <a:t>№ 1577)</a:t>
            </a:r>
            <a:r>
              <a:rPr lang="en-US" sz="1022" dirty="0">
                <a:latin typeface="Myriad Pro" pitchFamily="34" charset="0"/>
              </a:rPr>
              <a:t>.</a:t>
            </a:r>
            <a:endParaRPr lang="ru-RU" sz="1022" dirty="0">
              <a:latin typeface="Myriad Pro" pitchFamily="34" charset="0"/>
            </a:endParaRPr>
          </a:p>
          <a:p>
            <a:pPr marL="186235" eaLnBrk="1" fontAlgn="auto" hangingPunct="1">
              <a:spcBef>
                <a:spcPts val="310"/>
              </a:spcBef>
              <a:spcAft>
                <a:spcPts val="0"/>
              </a:spcAft>
              <a:defRPr/>
            </a:pPr>
            <a:endParaRPr lang="ru-RU" sz="1115" b="1" dirty="0">
              <a:solidFill>
                <a:srgbClr val="045C47"/>
              </a:solidFill>
              <a:latin typeface="Myriad Pro" pitchFamily="34" charset="0"/>
            </a:endParaRPr>
          </a:p>
          <a:p>
            <a:pPr marL="186235" eaLnBrk="1" fontAlgn="auto" hangingPunct="1">
              <a:spcBef>
                <a:spcPts val="310"/>
              </a:spcBef>
              <a:spcAft>
                <a:spcPts val="0"/>
              </a:spcAft>
              <a:defRPr/>
            </a:pPr>
            <a:r>
              <a:rPr lang="ru-RU" sz="1115" b="1" dirty="0">
                <a:solidFill>
                  <a:srgbClr val="045C47"/>
                </a:solidFill>
                <a:latin typeface="Myriad Pro" pitchFamily="34" charset="0"/>
              </a:rPr>
              <a:t>Программа включает:</a:t>
            </a:r>
          </a:p>
          <a:p>
            <a:pPr marL="159311" indent="-159311" eaLnBrk="1" fontAlgn="auto" hangingPunct="1">
              <a:spcBef>
                <a:spcPts val="0"/>
              </a:spcBef>
              <a:spcAft>
                <a:spcPts val="0"/>
              </a:spcAft>
              <a:buClr>
                <a:srgbClr val="045C47"/>
              </a:buClr>
              <a:buFont typeface="Wingdings" panose="05000000000000000000" pitchFamily="2" charset="2"/>
              <a:buChar char="Ø"/>
              <a:defRPr/>
            </a:pPr>
            <a:r>
              <a:rPr lang="ru-RU" sz="1115" b="1" dirty="0">
                <a:latin typeface="Myriad Pro" pitchFamily="34" charset="0"/>
              </a:rPr>
              <a:t> пояснительную записку, </a:t>
            </a:r>
            <a:r>
              <a:rPr lang="ru-RU" sz="1115" dirty="0">
                <a:latin typeface="Myriad Pro" pitchFamily="34" charset="0"/>
              </a:rPr>
              <a:t>в которой раскрываются:</a:t>
            </a:r>
          </a:p>
          <a:p>
            <a:pPr marL="159311" indent="-159311" eaLnBrk="1" fontAlgn="auto" hangingPunct="1">
              <a:spcBef>
                <a:spcPts val="0"/>
              </a:spcBef>
              <a:spcAft>
                <a:spcPts val="0"/>
              </a:spcAft>
              <a:buClr>
                <a:srgbClr val="045C47"/>
              </a:buClr>
              <a:buFont typeface="Arial" panose="020B0604020202020204" pitchFamily="34" charset="0"/>
              <a:buChar char="•"/>
              <a:defRPr/>
            </a:pPr>
            <a:r>
              <a:rPr lang="ru-RU" sz="1115" dirty="0">
                <a:latin typeface="Myriad Pro" pitchFamily="34" charset="0"/>
              </a:rPr>
              <a:t>цели изучения русского родного языка;</a:t>
            </a:r>
          </a:p>
          <a:p>
            <a:pPr marL="159311" indent="-159311" eaLnBrk="1" fontAlgn="auto" hangingPunct="1">
              <a:spcBef>
                <a:spcPts val="0"/>
              </a:spcBef>
              <a:spcAft>
                <a:spcPts val="0"/>
              </a:spcAft>
              <a:buClr>
                <a:srgbClr val="045C47"/>
              </a:buClr>
              <a:buFont typeface="Arial" panose="020B0604020202020204" pitchFamily="34" charset="0"/>
              <a:buChar char="•"/>
              <a:defRPr/>
            </a:pPr>
            <a:r>
              <a:rPr lang="ru-RU" sz="1115" dirty="0">
                <a:latin typeface="Myriad Pro" pitchFamily="34" charset="0"/>
              </a:rPr>
              <a:t>даётся  общая характеристика курса</a:t>
            </a:r>
          </a:p>
          <a:p>
            <a:pPr marL="186235" indent="-186235" eaLnBrk="1" fontAlgn="auto" hangingPunct="1">
              <a:spcBef>
                <a:spcPts val="0"/>
              </a:spcBef>
              <a:spcAft>
                <a:spcPts val="0"/>
              </a:spcAft>
              <a:buClr>
                <a:srgbClr val="045C47"/>
              </a:buClr>
              <a:buFont typeface="Arial" panose="020B0604020202020204" pitchFamily="34" charset="0"/>
              <a:buChar char="•"/>
              <a:defRPr/>
            </a:pPr>
            <a:r>
              <a:rPr lang="ru-RU" sz="1115" dirty="0">
                <a:latin typeface="Myriad Pro" pitchFamily="34" charset="0"/>
              </a:rPr>
              <a:t>определяется  место учебного предмета «Русский </a:t>
            </a:r>
            <a:r>
              <a:rPr lang="en-US" sz="1115" dirty="0">
                <a:latin typeface="Myriad Pro" pitchFamily="34" charset="0"/>
              </a:rPr>
              <a:t/>
            </a:r>
            <a:br>
              <a:rPr lang="en-US" sz="1115" dirty="0">
                <a:latin typeface="Myriad Pro" pitchFamily="34" charset="0"/>
              </a:rPr>
            </a:br>
            <a:r>
              <a:rPr lang="ru-RU" sz="1115" dirty="0">
                <a:latin typeface="Myriad Pro" pitchFamily="34" charset="0"/>
              </a:rPr>
              <a:t>родной язык» в учебном плане;</a:t>
            </a:r>
          </a:p>
          <a:p>
            <a:pPr marL="186235" indent="-186235" eaLnBrk="1" fontAlgn="auto" hangingPunct="1">
              <a:spcBef>
                <a:spcPts val="0"/>
              </a:spcBef>
              <a:spcAft>
                <a:spcPts val="0"/>
              </a:spcAft>
              <a:buClr>
                <a:srgbClr val="045C47"/>
              </a:buClr>
              <a:buFont typeface="Arial" panose="020B0604020202020204" pitchFamily="34" charset="0"/>
              <a:buChar char="•"/>
              <a:defRPr/>
            </a:pPr>
            <a:r>
              <a:rPr lang="ru-RU" sz="1115" dirty="0">
                <a:latin typeface="Myriad Pro" pitchFamily="34" charset="0"/>
              </a:rPr>
              <a:t>раскрываются основные подходы к отбору содержания курса;</a:t>
            </a:r>
          </a:p>
          <a:p>
            <a:pPr marL="186235" indent="-186235" eaLnBrk="1" fontAlgn="auto" hangingPunct="1">
              <a:spcBef>
                <a:spcPts val="0"/>
              </a:spcBef>
              <a:spcAft>
                <a:spcPts val="0"/>
              </a:spcAft>
              <a:buClr>
                <a:srgbClr val="045C47"/>
              </a:buClr>
              <a:buFont typeface="Arial" panose="020B0604020202020204" pitchFamily="34" charset="0"/>
              <a:buChar char="•"/>
              <a:defRPr/>
            </a:pPr>
            <a:r>
              <a:rPr lang="ru-RU" sz="1115" dirty="0">
                <a:latin typeface="Myriad Pro" pitchFamily="34" charset="0"/>
              </a:rPr>
              <a:t> даётся характеристика его основных содержательных линий; </a:t>
            </a:r>
          </a:p>
          <a:p>
            <a:pPr eaLnBrk="1" fontAlgn="auto" hangingPunct="1">
              <a:spcBef>
                <a:spcPts val="0"/>
              </a:spcBef>
              <a:spcAft>
                <a:spcPts val="0"/>
              </a:spcAft>
              <a:buClr>
                <a:srgbClr val="045C47"/>
              </a:buClr>
              <a:defRPr/>
            </a:pPr>
            <a:endParaRPr lang="ru-RU" sz="1115" dirty="0">
              <a:latin typeface="Myriad Pro" pitchFamily="34" charset="0"/>
            </a:endParaRPr>
          </a:p>
          <a:p>
            <a:pPr marL="159311" indent="-159311" eaLnBrk="1" fontAlgn="auto" hangingPunct="1">
              <a:spcBef>
                <a:spcPts val="0"/>
              </a:spcBef>
              <a:spcAft>
                <a:spcPts val="0"/>
              </a:spcAft>
              <a:buClr>
                <a:srgbClr val="045C47"/>
              </a:buClr>
              <a:buFont typeface="Wingdings" panose="05000000000000000000" pitchFamily="2" charset="2"/>
              <a:buChar char="Ø"/>
              <a:defRPr/>
            </a:pPr>
            <a:r>
              <a:rPr lang="ru-RU" sz="1115" b="1" dirty="0">
                <a:latin typeface="Myriad Pro" pitchFamily="34" charset="0"/>
              </a:rPr>
              <a:t>требования к результатам освоения основной    образовательной программы</a:t>
            </a:r>
            <a:r>
              <a:rPr lang="ru-RU" sz="1115" dirty="0">
                <a:latin typeface="Myriad Pro" pitchFamily="34" charset="0"/>
              </a:rPr>
              <a:t>  </a:t>
            </a:r>
            <a:r>
              <a:rPr lang="ru-RU" sz="1115" b="1" dirty="0">
                <a:latin typeface="Myriad Pro" pitchFamily="34" charset="0"/>
              </a:rPr>
              <a:t>основного общего образования по русскому родному языку</a:t>
            </a:r>
            <a:r>
              <a:rPr lang="ru-RU" sz="1115" dirty="0">
                <a:latin typeface="Myriad Pro" pitchFamily="34" charset="0"/>
              </a:rPr>
              <a:t> на личностном, </a:t>
            </a:r>
            <a:r>
              <a:rPr lang="ru-RU" sz="1115" dirty="0" err="1">
                <a:latin typeface="Myriad Pro" pitchFamily="34" charset="0"/>
              </a:rPr>
              <a:t>метапредметном</a:t>
            </a:r>
            <a:r>
              <a:rPr lang="ru-RU" sz="1115" dirty="0">
                <a:latin typeface="Myriad Pro" pitchFamily="34" charset="0"/>
              </a:rPr>
              <a:t> и предметном уровнях;</a:t>
            </a:r>
          </a:p>
          <a:p>
            <a:pPr eaLnBrk="1" fontAlgn="auto" hangingPunct="1">
              <a:spcBef>
                <a:spcPts val="0"/>
              </a:spcBef>
              <a:spcAft>
                <a:spcPts val="0"/>
              </a:spcAft>
              <a:buClr>
                <a:srgbClr val="045C47"/>
              </a:buClr>
              <a:defRPr/>
            </a:pPr>
            <a:endParaRPr lang="ru-RU" sz="1115" dirty="0">
              <a:latin typeface="Myriad Pro" pitchFamily="34" charset="0"/>
            </a:endParaRPr>
          </a:p>
          <a:p>
            <a:pPr marL="159311" indent="-159311" eaLnBrk="1" fontAlgn="auto" hangingPunct="1">
              <a:spcBef>
                <a:spcPts val="0"/>
              </a:spcBef>
              <a:spcAft>
                <a:spcPts val="0"/>
              </a:spcAft>
              <a:buClr>
                <a:srgbClr val="045C47"/>
              </a:buClr>
              <a:buFont typeface="Wingdings" panose="05000000000000000000" pitchFamily="2" charset="2"/>
              <a:buChar char="Ø"/>
              <a:defRPr/>
            </a:pPr>
            <a:r>
              <a:rPr lang="ru-RU" sz="1115" b="1" dirty="0">
                <a:latin typeface="Myriad Pro" pitchFamily="34" charset="0"/>
              </a:rPr>
              <a:t>примерное содержание учебного предмета «Русский родной язык».</a:t>
            </a:r>
          </a:p>
        </p:txBody>
      </p:sp>
      <p:sp>
        <p:nvSpPr>
          <p:cNvPr id="13" name="Заголовок 1">
            <a:extLst>
              <a:ext uri="{FF2B5EF4-FFF2-40B4-BE49-F238E27FC236}">
                <a16:creationId xmlns="" xmlns:a16="http://schemas.microsoft.com/office/drawing/2014/main" id="{68F39438-C9AD-42E6-A95A-4AAE7C08CEBE}"/>
              </a:ext>
            </a:extLst>
          </p:cNvPr>
          <p:cNvSpPr txBox="1">
            <a:spLocks/>
          </p:cNvSpPr>
          <p:nvPr/>
        </p:nvSpPr>
        <p:spPr>
          <a:xfrm>
            <a:off x="1793875" y="260350"/>
            <a:ext cx="3268663" cy="1430338"/>
          </a:xfrm>
          <a:prstGeom prst="rect">
            <a:avLst/>
          </a:prstGeom>
        </p:spPr>
        <p:txBody>
          <a:bodyPr lIns="0" tIns="0" rIns="0" b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1301" b="1" cap="all" dirty="0">
                <a:solidFill>
                  <a:srgbClr val="09A789"/>
                </a:solidFill>
                <a:latin typeface="Myriad Pro" pitchFamily="34" charset="0"/>
              </a:rPr>
              <a:t>Примерная рабочая программа </a:t>
            </a:r>
            <a:endParaRPr lang="en-US" sz="1301" b="1" cap="all" dirty="0">
              <a:solidFill>
                <a:srgbClr val="09A789"/>
              </a:solidFill>
              <a:latin typeface="Myriad Pro" pitchFamily="34" charset="0"/>
            </a:endParaRPr>
          </a:p>
          <a:p>
            <a:pPr algn="l" fontAlgn="auto">
              <a:spcAft>
                <a:spcPts val="0"/>
              </a:spcAft>
              <a:defRPr/>
            </a:pPr>
            <a:r>
              <a:rPr lang="ru-RU" sz="1301" b="1" cap="all" dirty="0">
                <a:solidFill>
                  <a:srgbClr val="09A789"/>
                </a:solidFill>
                <a:latin typeface="Myriad Pro" pitchFamily="34" charset="0"/>
              </a:rPr>
              <a:t>по учебному предмету</a:t>
            </a:r>
            <a:r>
              <a:rPr lang="ru-RU" sz="1301" cap="all" dirty="0">
                <a:solidFill>
                  <a:srgbClr val="09A789"/>
                </a:solidFill>
                <a:latin typeface="Myriad Pro" pitchFamily="34" charset="0"/>
              </a:rPr>
              <a:t> </a:t>
            </a:r>
            <a:endParaRPr lang="en-US" sz="1301" cap="all" dirty="0">
              <a:solidFill>
                <a:srgbClr val="09A789"/>
              </a:solidFill>
              <a:latin typeface="Myriad Pro" pitchFamily="34" charset="0"/>
            </a:endParaRPr>
          </a:p>
          <a:p>
            <a:pPr algn="l" fontAlgn="auto">
              <a:spcAft>
                <a:spcPts val="0"/>
              </a:spcAft>
              <a:defRPr/>
            </a:pPr>
            <a:r>
              <a:rPr lang="ru-RU" sz="1301" b="1" cap="all" dirty="0">
                <a:latin typeface="Myriad Pro" pitchFamily="34" charset="0"/>
              </a:rPr>
              <a:t>русский родной язык</a:t>
            </a:r>
            <a:br>
              <a:rPr lang="ru-RU" sz="1301" b="1" cap="all" dirty="0">
                <a:latin typeface="Myriad Pro" pitchFamily="34" charset="0"/>
              </a:rPr>
            </a:br>
            <a:r>
              <a:rPr lang="ru-RU" sz="1301" cap="all" dirty="0">
                <a:latin typeface="Myriad Pro" pitchFamily="34" charset="0"/>
              </a:rPr>
              <a:t>для образовательных организаций, </a:t>
            </a:r>
            <a:endParaRPr lang="en-US" sz="1301" cap="all" dirty="0">
              <a:latin typeface="Myriad Pro" pitchFamily="34" charset="0"/>
            </a:endParaRPr>
          </a:p>
          <a:p>
            <a:pPr algn="l" fontAlgn="auto">
              <a:spcAft>
                <a:spcPts val="0"/>
              </a:spcAft>
              <a:defRPr/>
            </a:pPr>
            <a:r>
              <a:rPr lang="ru-RU" sz="1301" cap="all" dirty="0">
                <a:latin typeface="Myriad Pro" pitchFamily="34" charset="0"/>
              </a:rPr>
              <a:t>реализующих программы </a:t>
            </a:r>
            <a:endParaRPr lang="en-US" sz="1301" cap="all" dirty="0">
              <a:latin typeface="Myriad Pro" pitchFamily="34" charset="0"/>
            </a:endParaRPr>
          </a:p>
          <a:p>
            <a:pPr algn="l" fontAlgn="auto">
              <a:spcAft>
                <a:spcPts val="0"/>
              </a:spcAft>
              <a:defRPr/>
            </a:pPr>
            <a:r>
              <a:rPr lang="ru-RU" sz="1301" b="1" cap="all" dirty="0">
                <a:latin typeface="Myriad Pro" pitchFamily="34" charset="0"/>
              </a:rPr>
              <a:t>основного общего образования</a:t>
            </a:r>
          </a:p>
          <a:p>
            <a:pPr algn="l" fontAlgn="auto">
              <a:spcAft>
                <a:spcPts val="0"/>
              </a:spcAft>
              <a:defRPr/>
            </a:pPr>
            <a:endParaRPr lang="ru-RU" sz="1487" cap="all" dirty="0">
              <a:latin typeface="Myriad Pro" pitchFamily="34" charset="0"/>
            </a:endParaRPr>
          </a:p>
        </p:txBody>
      </p:sp>
      <p:pic>
        <p:nvPicPr>
          <p:cNvPr id="8198" name="Рисунок 14">
            <a:extLst>
              <a:ext uri="{FF2B5EF4-FFF2-40B4-BE49-F238E27FC236}">
                <a16:creationId xmlns="" xmlns:a16="http://schemas.microsoft.com/office/drawing/2014/main" id="{9F7037F1-8301-4A6C-84C6-875D29E6E994}"/>
              </a:ext>
            </a:extLst>
          </p:cNvPr>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81138" y="4576763"/>
            <a:ext cx="1211262" cy="1601787"/>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pic>
        <p:nvPicPr>
          <p:cNvPr id="8199" name="Picture 3" descr="\\arkansas.msk.prosv.ru\From red\презентации\Обложки Русский родной язык\RR_YZIK_6.jpg">
            <a:extLst>
              <a:ext uri="{FF2B5EF4-FFF2-40B4-BE49-F238E27FC236}">
                <a16:creationId xmlns="" xmlns:a16="http://schemas.microsoft.com/office/drawing/2014/main" id="{89761FB9-4853-4418-B530-337715431A46}"/>
              </a:ext>
            </a:extLst>
          </p:cNvPr>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44700" y="3429000"/>
            <a:ext cx="1258888" cy="1603375"/>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pic>
        <p:nvPicPr>
          <p:cNvPr id="8200" name="Picture 4" descr="\\arkansas.msk.prosv.ru\From red\презентации\Обложки Русский родной язык\RR_YZIK _7.jpg">
            <a:extLst>
              <a:ext uri="{FF2B5EF4-FFF2-40B4-BE49-F238E27FC236}">
                <a16:creationId xmlns="" xmlns:a16="http://schemas.microsoft.com/office/drawing/2014/main" id="{4B7729D4-9F4F-495B-8C0E-687C989E79D6}"/>
              </a:ext>
            </a:extLst>
          </p:cNvPr>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49550" y="4576763"/>
            <a:ext cx="1211263" cy="1628775"/>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pic>
        <p:nvPicPr>
          <p:cNvPr id="8201" name="Picture 5" descr="\\arkansas.msk.prosv.ru\From red\презентации\Обложки Русский родной язык\RR_YZIK _8.jpg">
            <a:extLst>
              <a:ext uri="{FF2B5EF4-FFF2-40B4-BE49-F238E27FC236}">
                <a16:creationId xmlns="" xmlns:a16="http://schemas.microsoft.com/office/drawing/2014/main" id="{0E1ECC14-0811-4065-8DEA-DB90316D2335}"/>
              </a:ext>
            </a:extLst>
          </p:cNvPr>
          <p:cNvPicPr>
            <a:picLocks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55975" y="3435350"/>
            <a:ext cx="1270000" cy="1597025"/>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pic>
        <p:nvPicPr>
          <p:cNvPr id="8202" name="Рисунок 15">
            <a:extLst>
              <a:ext uri="{FF2B5EF4-FFF2-40B4-BE49-F238E27FC236}">
                <a16:creationId xmlns="" xmlns:a16="http://schemas.microsoft.com/office/drawing/2014/main" id="{063D44F9-D01B-45C0-A7AC-48474C915AF0}"/>
              </a:ext>
            </a:extLst>
          </p:cNvPr>
          <p:cNvPicPr>
            <a:picLocks/>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90975" y="4575175"/>
            <a:ext cx="1209675" cy="1624013"/>
          </a:xfrm>
          <a:prstGeom prst="rect">
            <a:avLst/>
          </a:prstGeom>
          <a:noFill/>
          <a:ln w="9525">
            <a:solidFill>
              <a:schemeClr val="tx1"/>
            </a:solidFill>
            <a:miter lim="800000"/>
            <a:headEnd/>
            <a:tailEnd/>
          </a:ln>
          <a:effectLst>
            <a:outerShdw sx="999" sy="999" algn="tl" rotWithShape="0">
              <a:srgbClr val="333333"/>
            </a:outerShdw>
          </a:effectLst>
          <a:extLst>
            <a:ext uri="{909E8E84-426E-40DD-AFC4-6F175D3DCCD1}">
              <a14:hiddenFill xmlns="" xmlns:a14="http://schemas.microsoft.com/office/drawing/2010/main">
                <a:solidFill>
                  <a:srgbClr val="FFFFFF"/>
                </a:solidFill>
              </a14:hiddenFill>
            </a:ext>
          </a:extLst>
        </p:spPr>
      </p:pic>
      <p:sp>
        <p:nvSpPr>
          <p:cNvPr id="2" name="Прямоугольник 1">
            <a:extLst>
              <a:ext uri="{FF2B5EF4-FFF2-40B4-BE49-F238E27FC236}">
                <a16:creationId xmlns="" xmlns:a16="http://schemas.microsoft.com/office/drawing/2014/main" id="{FDF83A08-4A5D-4948-93D5-D920A417E4CF}"/>
              </a:ext>
            </a:extLst>
          </p:cNvPr>
          <p:cNvSpPr/>
          <p:nvPr/>
        </p:nvSpPr>
        <p:spPr>
          <a:xfrm>
            <a:off x="1679575" y="1890713"/>
            <a:ext cx="3479800" cy="1116012"/>
          </a:xfrm>
          <a:prstGeom prst="rect">
            <a:avLst/>
          </a:prstGeom>
        </p:spPr>
        <p:txBody>
          <a:bodyPr lIns="84960" tIns="42480" rIns="84960" bIns="42480">
            <a:spAutoFit/>
          </a:bodyPr>
          <a:lstStyle/>
          <a:p>
            <a:pPr eaLnBrk="1" fontAlgn="auto" hangingPunct="1">
              <a:spcBef>
                <a:spcPts val="0"/>
              </a:spcBef>
              <a:spcAft>
                <a:spcPts val="0"/>
              </a:spcAft>
              <a:defRPr/>
            </a:pPr>
            <a:r>
              <a:rPr lang="ru-RU" sz="1115" b="1" dirty="0">
                <a:solidFill>
                  <a:srgbClr val="045C47"/>
                </a:solidFill>
                <a:latin typeface="Myriad Pro" pitchFamily="34" charset="0"/>
              </a:rPr>
              <a:t>Программа определяет:</a:t>
            </a:r>
          </a:p>
          <a:p>
            <a:pPr eaLnBrk="1" fontAlgn="auto" hangingPunct="1">
              <a:spcBef>
                <a:spcPts val="0"/>
              </a:spcBef>
              <a:spcAft>
                <a:spcPts val="0"/>
              </a:spcAft>
              <a:defRPr/>
            </a:pPr>
            <a:r>
              <a:rPr lang="ru-RU" sz="1115" b="1" dirty="0">
                <a:solidFill>
                  <a:srgbClr val="045C47"/>
                </a:solidFill>
                <a:latin typeface="Myriad Pro" pitchFamily="34" charset="0"/>
              </a:rPr>
              <a:t> </a:t>
            </a:r>
            <a:r>
              <a:rPr lang="ru-RU" sz="1115" dirty="0">
                <a:latin typeface="Myriad Pro" pitchFamily="34" charset="0"/>
              </a:rPr>
              <a:t>содержание учебного предмета по годам обучения;  основные методические стратегии обучения, воспитания и развития обучающихся средствами учебного предмета «Русский родной язык». </a:t>
            </a:r>
          </a:p>
        </p:txBody>
      </p:sp>
      <p:pic>
        <p:nvPicPr>
          <p:cNvPr id="8204" name="Рисунок 11">
            <a:extLst>
              <a:ext uri="{FF2B5EF4-FFF2-40B4-BE49-F238E27FC236}">
                <a16:creationId xmlns="" xmlns:a16="http://schemas.microsoft.com/office/drawing/2014/main" id="{D26D826D-6B45-434B-A666-6C5AC1F955D7}"/>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84175" y="287338"/>
            <a:ext cx="441325" cy="53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BB9C92F-01E4-4C1E-902A-F6B752F27428}"/>
              </a:ext>
            </a:extLst>
          </p:cNvPr>
          <p:cNvSpPr>
            <a:spLocks noGrp="1"/>
          </p:cNvSpPr>
          <p:nvPr>
            <p:ph type="title"/>
          </p:nvPr>
        </p:nvSpPr>
        <p:spPr>
          <a:xfrm>
            <a:off x="523875" y="242888"/>
            <a:ext cx="10772775" cy="1216796"/>
          </a:xfrm>
        </p:spPr>
        <p:txBody>
          <a:bodyPr rtlCol="0">
            <a:noAutofit/>
          </a:bodyPr>
          <a:lstStyle/>
          <a:p>
            <a:pPr algn="ctr"/>
            <a:r>
              <a:rPr lang="ru-RU" sz="1200" dirty="0">
                <a:latin typeface="+mn-lt"/>
              </a:rPr>
              <a:t> </a:t>
            </a:r>
            <a:r>
              <a:rPr lang="ru-RU" sz="1200" b="1" dirty="0">
                <a:latin typeface="+mn-lt"/>
              </a:rPr>
              <a:t>ПРИМЕРНАЯ</a:t>
            </a:r>
            <a:br>
              <a:rPr lang="ru-RU" sz="1200" b="1" dirty="0">
                <a:latin typeface="+mn-lt"/>
              </a:rPr>
            </a:br>
            <a:r>
              <a:rPr lang="ru-RU" sz="1200" b="1" dirty="0">
                <a:latin typeface="+mn-lt"/>
              </a:rPr>
              <a:t>ОСНОВНАЯ ОБРАЗОВАТЕЛЬНАЯ ПРОГРАММА</a:t>
            </a:r>
            <a:br>
              <a:rPr lang="ru-RU" sz="1200" b="1" dirty="0">
                <a:latin typeface="+mn-lt"/>
              </a:rPr>
            </a:br>
            <a:r>
              <a:rPr lang="ru-RU" sz="1200" b="1" dirty="0">
                <a:latin typeface="+mn-lt"/>
              </a:rPr>
              <a:t>ОСНОВНОГО ОБЩЕГО ОБРАЗОВАНИЯ</a:t>
            </a:r>
            <a:r>
              <a:rPr lang="ru-RU" b="1" dirty="0"/>
              <a:t/>
            </a:r>
            <a:br>
              <a:rPr lang="ru-RU" b="1" dirty="0"/>
            </a:br>
            <a:r>
              <a:rPr lang="ru-RU" sz="1400" dirty="0">
                <a:latin typeface="+mn-lt"/>
              </a:rPr>
              <a:t>Учебный план с учетом  учебного предмета «Родной язык и литература» (основное общее образование).  </a:t>
            </a:r>
            <a:br>
              <a:rPr lang="ru-RU" sz="1400" dirty="0">
                <a:latin typeface="+mn-lt"/>
              </a:rPr>
            </a:br>
            <a:r>
              <a:rPr lang="ru-RU" sz="1400" dirty="0">
                <a:latin typeface="+mn-lt"/>
              </a:rPr>
              <a:t>Это вариант </a:t>
            </a:r>
            <a:r>
              <a:rPr lang="ru-RU" sz="1400" b="1" dirty="0">
                <a:latin typeface="+mn-lt"/>
              </a:rPr>
              <a:t>Примерного учебного плана для образовательных организаций, в которых обучение ведется на русском языке, но наряду с ним изучается один из языков народов  Российской Федерации. </a:t>
            </a:r>
            <a:r>
              <a:rPr lang="ru-RU" sz="1400" dirty="0">
                <a:latin typeface="+mn-lt"/>
              </a:rPr>
              <a:t>В соответствии с Федеральным законом № 317-ФЗ  от 3 августа 2018 г. эти планы могут использоваться и для планирования нового  учебного предмета </a:t>
            </a:r>
            <a:r>
              <a:rPr lang="ru-RU" sz="1400" dirty="0"/>
              <a:t>«Русский родной язык». </a:t>
            </a:r>
          </a:p>
        </p:txBody>
      </p:sp>
      <p:pic>
        <p:nvPicPr>
          <p:cNvPr id="3" name="Рисунок 2">
            <a:extLst>
              <a:ext uri="{FF2B5EF4-FFF2-40B4-BE49-F238E27FC236}">
                <a16:creationId xmlns="" xmlns:a16="http://schemas.microsoft.com/office/drawing/2014/main" id="{188C8AF0-6146-491D-997D-F2359476EF2B}"/>
              </a:ext>
            </a:extLst>
          </p:cNvPr>
          <p:cNvPicPr>
            <a:picLocks noChangeAspect="1"/>
          </p:cNvPicPr>
          <p:nvPr/>
        </p:nvPicPr>
        <p:blipFill rotWithShape="1">
          <a:blip r:embed="rId2"/>
          <a:srcRect l="18784" t="18471" r="51078" b="10881"/>
          <a:stretch/>
        </p:blipFill>
        <p:spPr>
          <a:xfrm>
            <a:off x="4120393" y="1533235"/>
            <a:ext cx="3951214" cy="5210087"/>
          </a:xfrm>
          <a:prstGeom prst="rect">
            <a:avLst/>
          </a:prstGeom>
        </p:spPr>
      </p:pic>
      <p:sp>
        <p:nvSpPr>
          <p:cNvPr id="4" name="Объект 3">
            <a:extLst>
              <a:ext uri="{FF2B5EF4-FFF2-40B4-BE49-F238E27FC236}">
                <a16:creationId xmlns="" xmlns:a16="http://schemas.microsoft.com/office/drawing/2014/main" id="{B482D634-1247-432D-A1B1-A9732028BC78}"/>
              </a:ext>
            </a:extLst>
          </p:cNvPr>
          <p:cNvSpPr>
            <a:spLocks noGrp="1"/>
          </p:cNvSpPr>
          <p:nvPr>
            <p:ph idx="1"/>
          </p:nvPr>
        </p:nvSpPr>
        <p:spPr/>
        <p:txBody>
          <a:bodyPr/>
          <a:lstStyle/>
          <a:p>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FB28854-95ED-49F7-83DD-DD8E48D27DA6}"/>
              </a:ext>
            </a:extLst>
          </p:cNvPr>
          <p:cNvSpPr>
            <a:spLocks noGrp="1"/>
          </p:cNvSpPr>
          <p:nvPr>
            <p:ph type="title"/>
          </p:nvPr>
        </p:nvSpPr>
        <p: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rtlCol="0">
            <a:normAutofit/>
          </a:bodyPr>
          <a:lstStyle/>
          <a:p>
            <a:pPr algn="ctr" fontAlgn="auto">
              <a:spcAft>
                <a:spcPts val="0"/>
              </a:spcAft>
              <a:defRPr/>
            </a:pPr>
            <a:r>
              <a:rPr lang="ru-RU" sz="4800" b="1" dirty="0">
                <a:solidFill>
                  <a:srgbClr val="076150"/>
                </a:solidFill>
              </a:rPr>
              <a:t>Где найти рабочую программу</a:t>
            </a:r>
          </a:p>
        </p:txBody>
      </p:sp>
      <p:sp>
        <p:nvSpPr>
          <p:cNvPr id="3" name="Объект 2">
            <a:extLst>
              <a:ext uri="{FF2B5EF4-FFF2-40B4-BE49-F238E27FC236}">
                <a16:creationId xmlns="" xmlns:a16="http://schemas.microsoft.com/office/drawing/2014/main" id="{B9280A28-A894-47B4-870B-B8085AE2D104}"/>
              </a:ext>
            </a:extLst>
          </p:cNvPr>
          <p:cNvSpPr>
            <a:spLocks noGrp="1"/>
          </p:cNvSpPr>
          <p:nvPr>
            <p:ph idx="1"/>
          </p:nvPr>
        </p:nvSpPr>
        <p:spPr/>
        <p:txBody>
          <a:bodyPr rtlCol="0">
            <a:normAutofit fontScale="92500"/>
          </a:bodyPr>
          <a:lstStyle/>
          <a:p>
            <a:pPr marL="0" indent="0" algn="ctr" fontAlgn="auto">
              <a:spcAft>
                <a:spcPts val="0"/>
              </a:spcAft>
              <a:buFont typeface="Arial" panose="020B0604020202020204" pitchFamily="34" charset="0"/>
              <a:buNone/>
              <a:defRPr/>
            </a:pPr>
            <a:r>
              <a:rPr lang="ru-RU" sz="4800" dirty="0"/>
              <a:t>Вариант рабочей программы </a:t>
            </a:r>
          </a:p>
          <a:p>
            <a:pPr marL="0" indent="0" algn="ctr" fontAlgn="auto">
              <a:spcAft>
                <a:spcPts val="0"/>
              </a:spcAft>
              <a:buFont typeface="Arial" panose="020B0604020202020204" pitchFamily="34" charset="0"/>
              <a:buNone/>
              <a:defRPr/>
            </a:pPr>
            <a:r>
              <a:rPr lang="ru-RU" sz="4800" dirty="0"/>
              <a:t>по русскому родному языку с примерным тематическим планированием </a:t>
            </a:r>
          </a:p>
          <a:p>
            <a:pPr marL="0" indent="0" algn="ctr" fontAlgn="auto">
              <a:spcAft>
                <a:spcPts val="0"/>
              </a:spcAft>
              <a:buFont typeface="Arial" panose="020B0604020202020204" pitchFamily="34" charset="0"/>
              <a:buNone/>
              <a:defRPr/>
            </a:pPr>
            <a:r>
              <a:rPr lang="ru-RU" sz="4800" dirty="0"/>
              <a:t>для 1, 5 и 9 классов размещён </a:t>
            </a:r>
          </a:p>
          <a:p>
            <a:pPr marL="0" indent="0" algn="ctr" fontAlgn="auto">
              <a:spcAft>
                <a:spcPts val="0"/>
              </a:spcAft>
              <a:buFont typeface="Arial" panose="020B0604020202020204" pitchFamily="34" charset="0"/>
              <a:buNone/>
              <a:defRPr/>
            </a:pPr>
            <a:r>
              <a:rPr lang="ru-RU" sz="4800" dirty="0"/>
              <a:t>в свободном доступе на сайте </a:t>
            </a:r>
            <a:r>
              <a:rPr lang="en-US" sz="4800" b="1" dirty="0"/>
              <a:t>www.uchlit.com</a:t>
            </a:r>
            <a:endParaRPr lang="ru-RU" sz="4800" dirty="0"/>
          </a:p>
        </p:txBody>
      </p:sp>
      <p:pic>
        <p:nvPicPr>
          <p:cNvPr id="11270" name="Рисунок 3">
            <a:extLst>
              <a:ext uri="{FF2B5EF4-FFF2-40B4-BE49-F238E27FC236}">
                <a16:creationId xmlns="" xmlns:a16="http://schemas.microsoft.com/office/drawing/2014/main" id="{70C7F459-4A63-4707-BCC4-E676A10939E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250" y="365125"/>
            <a:ext cx="441325" cy="53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Рисунок 4">
            <a:extLst>
              <a:ext uri="{FF2B5EF4-FFF2-40B4-BE49-F238E27FC236}">
                <a16:creationId xmlns="" xmlns:a16="http://schemas.microsoft.com/office/drawing/2014/main" id="{1D80BA9F-F281-4BEE-8881-B1A824DEECA4}"/>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528425" y="365125"/>
            <a:ext cx="619125" cy="76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9843A67-D526-49C2-A6E9-3C2E583965C9}"/>
              </a:ext>
            </a:extLst>
          </p:cNvPr>
          <p:cNvSpPr>
            <a:spLocks noGrp="1"/>
          </p:cNvSpPr>
          <p:nvPr>
            <p:ph type="title"/>
          </p:nvPr>
        </p:nvSpPr>
        <p:spPr>
          <a:xfrm>
            <a:off x="1062038" y="279400"/>
            <a:ext cx="10291762" cy="627063"/>
          </a:xfrm>
        </p:spPr>
        <p:txBody>
          <a:bodyPr rtlCol="0">
            <a:normAutofit fontScale="90000"/>
          </a:bodyPr>
          <a:lstStyle/>
          <a:p>
            <a:pPr algn="ctr" fontAlgn="auto">
              <a:spcAft>
                <a:spcPts val="0"/>
              </a:spcAft>
              <a:defRPr/>
            </a:pPr>
            <a:r>
              <a:rPr lang="en-US" b="1" dirty="0">
                <a:solidFill>
                  <a:srgbClr val="076150"/>
                </a:solidFill>
              </a:rPr>
              <a:t>www.uchlit.com</a:t>
            </a:r>
            <a:endParaRPr lang="ru-RU" b="1" dirty="0">
              <a:solidFill>
                <a:srgbClr val="076150"/>
              </a:solidFill>
            </a:endParaRPr>
          </a:p>
        </p:txBody>
      </p:sp>
      <p:pic>
        <p:nvPicPr>
          <p:cNvPr id="12291" name="Объект 3">
            <a:extLst>
              <a:ext uri="{FF2B5EF4-FFF2-40B4-BE49-F238E27FC236}">
                <a16:creationId xmlns="" xmlns:a16="http://schemas.microsoft.com/office/drawing/2014/main" id="{24842E40-248B-4ABB-B8EA-C57576AD871E}"/>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062038" y="906463"/>
            <a:ext cx="10083800" cy="5672137"/>
          </a:xfrm>
        </p:spPr>
      </p:pic>
      <p:sp>
        <p:nvSpPr>
          <p:cNvPr id="4" name="Стрелка: штриховая вправо 3">
            <a:extLst>
              <a:ext uri="{FF2B5EF4-FFF2-40B4-BE49-F238E27FC236}">
                <a16:creationId xmlns="" xmlns:a16="http://schemas.microsoft.com/office/drawing/2014/main" id="{D02CC227-DEC0-4A3A-9EB4-680E82280CFE}"/>
              </a:ext>
            </a:extLst>
          </p:cNvPr>
          <p:cNvSpPr/>
          <p:nvPr/>
        </p:nvSpPr>
        <p:spPr>
          <a:xfrm rot="1414997">
            <a:off x="5045878" y="992393"/>
            <a:ext cx="847288" cy="30565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50" tmFilter="0, 0; .2, .5; .8, .5; 1, 0"/>
                                        <p:tgtEl>
                                          <p:spTgt spid="4"/>
                                        </p:tgtEl>
                                      </p:cBhvr>
                                    </p:animEffect>
                                    <p:animScale>
                                      <p:cBhvr>
                                        <p:cTn id="7" dur="1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Русский родной язык  -  режим совместимости" id="{D6A7156B-5EF8-44C9-A894-7A4A6C7E3553}" vid="{C143B1AE-E5CA-469E-B6D3-92A2068696C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Русский родной язык</Template>
  <TotalTime>1095</TotalTime>
  <Words>1362</Words>
  <Application>Microsoft Office PowerPoint</Application>
  <PresentationFormat>Произвольный</PresentationFormat>
  <Paragraphs>231</Paragraphs>
  <Slides>55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Тема Office</vt:lpstr>
      <vt:lpstr>Слайд 1</vt:lpstr>
      <vt:lpstr>Слайд 2</vt:lpstr>
      <vt:lpstr>Слайд 3</vt:lpstr>
      <vt:lpstr>Слайд 4</vt:lpstr>
      <vt:lpstr>Слайд 5</vt:lpstr>
      <vt:lpstr>Слайд 6</vt:lpstr>
      <vt:lpstr> ПРИМЕРНАЯ ОСНОВНАЯ ОБРАЗОВАТЕЛЬНАЯ ПРОГРАММА ОСНОВНОГО ОБЩЕГО ОБРАЗОВАНИЯ Учебный план с учетом  учебного предмета «Родной язык и литература» (основное общее образование).   Это вариант Примерного учебного плана для образовательных организаций, в которых обучение ведется на русском языке, но наряду с ним изучается один из языков народов  Российской Федерации. В соответствии с Федеральным законом № 317-ФЗ  от 3 августа 2018 г. эти планы могут использоваться и для планирования нового  учебного предмета «Русский родной язык». </vt:lpstr>
      <vt:lpstr>Где найти рабочую программу</vt:lpstr>
      <vt:lpstr>www.uchlit.com</vt:lpstr>
      <vt:lpstr>www.uchlit.com</vt:lpstr>
      <vt:lpstr>Русский родной язык. 5 класс. Методическое пособие Авторы: О. М. Александрова, О. В. Загоровская, Ю. Н. Гостева, И. Н. Добротина, А. Г. Нарушевич, И. П. Васильевых Вариант рабочей программы по русскому родному языку для 5-го класса с примерным тематическим планированием из методического пособия</vt:lpstr>
      <vt:lpstr>Слайд 12</vt:lpstr>
      <vt:lpstr>Слайд 13</vt:lpstr>
      <vt:lpstr>Слайд 14</vt:lpstr>
      <vt:lpstr>Слайд 15</vt:lpstr>
      <vt:lpstr>Слайд 16</vt:lpstr>
      <vt:lpstr>Слайд 17</vt:lpstr>
      <vt:lpstr> Система  навигации</vt:lpstr>
      <vt:lpstr>5 класс                                                                                                                                  9 класс</vt:lpstr>
      <vt:lpstr>Структура параграфа как способ организации  познавательной деятельности учащихся</vt:lpstr>
      <vt:lpstr> Материал для наблюдения</vt:lpstr>
      <vt:lpstr>Система  предметных рубрик  </vt:lpstr>
      <vt:lpstr>Рубрика «Лингвистические заметки»</vt:lpstr>
      <vt:lpstr>Рубрика «Диалог культур»</vt:lpstr>
      <vt:lpstr>Рубрика «Моя Россия»</vt:lpstr>
      <vt:lpstr>Рубрика «Моя Россия»</vt:lpstr>
      <vt:lpstr>Рубрика «Из истории языка»</vt:lpstr>
      <vt:lpstr>Рубрика «Круг чтения»</vt:lpstr>
      <vt:lpstr>Рубрика «Говорите правильно»</vt:lpstr>
      <vt:lpstr>Слайд 30</vt:lpstr>
      <vt:lpstr>Смысловое пространство параграфа</vt:lpstr>
      <vt:lpstr>Работа с нелинейными текстами</vt:lpstr>
      <vt:lpstr>Слайд 33</vt:lpstr>
      <vt:lpstr>Слайд 34</vt:lpstr>
      <vt:lpstr>   Осваиваем различные виды чтения</vt:lpstr>
      <vt:lpstr>Слайд 36</vt:lpstr>
      <vt:lpstr>Слайд 37</vt:lpstr>
      <vt:lpstr>Работа с нелинейными текстами</vt:lpstr>
      <vt:lpstr>Работа в паре 5 класс</vt:lpstr>
      <vt:lpstr>Работа в паре 9 класс</vt:lpstr>
      <vt:lpstr>Исследовательский проект</vt:lpstr>
      <vt:lpstr>Исследовательский проект</vt:lpstr>
      <vt:lpstr>Орфографический и пунктуационный практикум</vt:lpstr>
      <vt:lpstr>Инфографика</vt:lpstr>
      <vt:lpstr>Инфографика</vt:lpstr>
      <vt:lpstr>Слайд 46</vt:lpstr>
      <vt:lpstr>Слайд 47</vt:lpstr>
      <vt:lpstr>Инфографика</vt:lpstr>
      <vt:lpstr>Инфографика</vt:lpstr>
      <vt:lpstr>«Облако тегов»</vt:lpstr>
      <vt:lpstr>Слайд 51</vt:lpstr>
      <vt:lpstr> ПРИМЕРНАЯ ОСНОВНАЯ ОБРАЗОВАТЕЛЬНАЯ ПРОГРАММА ОСНОВНОГО ОБЩЕГО ОБРАЗОВАНИЯ Учебный план с учетом  учебного предмета «Родной язык и литература» (основное общее образование).   Это вариант Примерного учебного плана для образовательных организаций, в которых обучение ведется на русском языке, но наряду с ним изучается один из языков народов  Российской Федерации. В соответствии с Федеральным законом № 317-ФЗ  от 3 августа 2018 г. эти планы могут использоваться и для планирования нового  учебного предмета «Русский родной язык». </vt:lpstr>
      <vt:lpstr>Где найти рабочую программу</vt:lpstr>
      <vt:lpstr>www.uchlit.com</vt:lpstr>
      <vt:lpstr>Информация  для покупателей и заказчиков пособий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Нарушевич Иван Андреевич</dc:creator>
  <cp:lastModifiedBy>narush</cp:lastModifiedBy>
  <cp:revision>59</cp:revision>
  <dcterms:created xsi:type="dcterms:W3CDTF">2018-09-15T19:50:56Z</dcterms:created>
  <dcterms:modified xsi:type="dcterms:W3CDTF">2018-09-17T14:18:56Z</dcterms:modified>
</cp:coreProperties>
</file>