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8" r:id="rId2"/>
    <p:sldId id="270" r:id="rId3"/>
    <p:sldId id="274" r:id="rId4"/>
    <p:sldId id="275" r:id="rId5"/>
    <p:sldId id="271" r:id="rId6"/>
    <p:sldId id="283" r:id="rId7"/>
    <p:sldId id="278" r:id="rId8"/>
    <p:sldId id="281" r:id="rId9"/>
    <p:sldId id="273" r:id="rId10"/>
    <p:sldId id="272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4" autoAdjust="0"/>
    <p:restoredTop sz="94660"/>
  </p:normalViewPr>
  <p:slideViewPr>
    <p:cSldViewPr snapToGrid="0">
      <p:cViewPr varScale="1">
        <p:scale>
          <a:sx n="59" d="100"/>
          <a:sy n="59" d="100"/>
        </p:scale>
        <p:origin x="-84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2153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708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73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443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8212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911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214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284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953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C7FD09D-01CC-41FE-9723-7AA8D07CF9AF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7350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4932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C7FD09D-01CC-41FE-9723-7AA8D07CF9AF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4816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9FC2C69-F34C-4AEE-915F-359B5B7CCA1D}"/>
              </a:ext>
            </a:extLst>
          </p:cNvPr>
          <p:cNvSpPr/>
          <p:nvPr/>
        </p:nvSpPr>
        <p:spPr>
          <a:xfrm>
            <a:off x="1625599" y="2628653"/>
            <a:ext cx="9070109" cy="2045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E4C2646-D00B-4149-B25C-DCA71CD911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722" y="168430"/>
            <a:ext cx="1444877" cy="16582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D317D9E-007A-4776-9F85-87E2FB1A8B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16353" y="316033"/>
            <a:ext cx="1673864" cy="15106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99138" y="211015"/>
            <a:ext cx="81242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Министерство науки и высшего образования Российской Федерации</a:t>
            </a:r>
            <a:br>
              <a:rPr lang="ru-RU" b="1" dirty="0" smtClean="0"/>
            </a:br>
            <a:r>
              <a:rPr lang="ru-RU" b="1" dirty="0" smtClean="0"/>
              <a:t>Таганрогский институт имени А. П. Чехова (филиал)  </a:t>
            </a:r>
            <a:br>
              <a:rPr lang="ru-RU" b="1" dirty="0" smtClean="0"/>
            </a:br>
            <a:r>
              <a:rPr lang="ru-RU" b="1" dirty="0" smtClean="0"/>
              <a:t>ФГБОУ ВО «Ростовский государственный экономический  университет (РИНХ)»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676401" y="197377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 О ДЕЯТЕЛЬНОСТИ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УЧЕБНОЙ КРИМИНАЛИСТИЧЕСКОЙ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ЛАБОРАТОРИИ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0489" y="4530897"/>
            <a:ext cx="37732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к.ю.н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., доцент, зав. 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криминалистической 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лаборатории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Ю.А.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Сердюкова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4070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0217" y="29414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ПЕРПЕКТИВЫ РАЗВИТИЯ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УЧЕБНОЙ КРИМИНАЛИСТИЧЕСКОЙ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ЛАБОРАТОРИИ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E4C2646-D00B-4149-B25C-DCA71CD911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123" y="0"/>
            <a:ext cx="1444877" cy="16582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D317D9E-007A-4776-9F85-87E2FB1A8B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01568" y="152400"/>
            <a:ext cx="1614586" cy="1457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880029"/>
            <a:ext cx="12192000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- Внедрение полученного опыта в научные исследования;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2523057"/>
            <a:ext cx="121920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/>
              <a:t>-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</a:t>
            </a:r>
            <a:r>
              <a:rPr kumimoji="0" lang="ru-RU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клуба «юный криминалист», для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школьников </a:t>
            </a:r>
            <a:r>
              <a:rPr kumimoji="0" lang="ru-RU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города и </a:t>
            </a:r>
            <a:r>
              <a:rPr lang="ru-RU" sz="3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области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3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717032"/>
            <a:ext cx="12192000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научных и методических семинаров с участием студентов и преподавателей</a:t>
            </a:r>
            <a:r>
              <a:rPr lang="ru-RU" sz="3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5143508"/>
            <a:ext cx="121920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рамках профориентационной работы, организация выездной работы с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районами</a:t>
            </a:r>
            <a:r>
              <a:rPr lang="ru-RU" sz="3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ростовской области.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0B9AF39-1402-42BD-B3FC-BA4DD459C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pPr algn="ctr"/>
            <a:r>
              <a:rPr lang="ru-RU" sz="7200" b="1" dirty="0"/>
              <a:t>Спасибо за внимание!</a:t>
            </a:r>
            <a:endParaRPr lang="ru-RU" sz="72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E4C2646-D00B-4149-B25C-DCA71CD911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015" y="0"/>
            <a:ext cx="1617785" cy="18566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D317D9E-007A-4776-9F85-87E2FB1A8B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88061" y="175845"/>
            <a:ext cx="1910861" cy="17245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217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98431" y="192577"/>
            <a:ext cx="8229600" cy="1472100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учебных занятий, направленных на расширение знаний студентов в области теоретических основ криминалистики. Проведение практикумов, направленных на формирование у студентов устойчивых навыков и умений применения криминалистических средств в процессе раскрытия, расследования и предупреждения преступлений.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E4C2646-D00B-4149-B25C-DCA71CD911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123" y="0"/>
            <a:ext cx="1444877" cy="16582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D317D9E-007A-4776-9F85-87E2FB1A8B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78829" y="281353"/>
            <a:ext cx="1614586" cy="1457155"/>
          </a:xfrm>
          <a:prstGeom prst="rect">
            <a:avLst/>
          </a:prstGeom>
        </p:spPr>
      </p:pic>
      <p:pic>
        <p:nvPicPr>
          <p:cNvPr id="2050" name="Picture 2" descr="C:\Users\zueva\Downloads\20211025_1342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6804" y="1840524"/>
            <a:ext cx="2743200" cy="3657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zueva\Downloads\IMG-20220124-WA00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1231" y="1863968"/>
            <a:ext cx="4908061" cy="36810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E4C2646-D00B-4149-B25C-DCA71CD911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123" y="0"/>
            <a:ext cx="1444877" cy="165825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D317D9E-007A-4776-9F85-87E2FB1A8B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01568" y="152400"/>
            <a:ext cx="1614586" cy="1457155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70185" y="356700"/>
            <a:ext cx="8487507" cy="1143000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работе научных конференций, семинаров, круглых столов, проводимых вузом и другими организациями</a:t>
            </a:r>
          </a:p>
        </p:txBody>
      </p:sp>
      <p:pic>
        <p:nvPicPr>
          <p:cNvPr id="6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55" r="21523" b="3"/>
          <a:stretch/>
        </p:blipFill>
        <p:spPr>
          <a:xfrm>
            <a:off x="8341189" y="1940660"/>
            <a:ext cx="3452226" cy="40883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2" name="Picture 2" descr="https://foto.tgpi.ru/news/2024/04_09/11/i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3722" y="1912813"/>
            <a:ext cx="3141786" cy="41890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4" name="Picture 4" descr="https://foto.tgpi.ru/news/2024/03_05/07/i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8584" y="2743200"/>
            <a:ext cx="3714345" cy="25938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313" y="262318"/>
            <a:ext cx="8229600" cy="12616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Расширение сотрудничества со школами и учебными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организациями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города 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области.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ролевой игры «По просторам криминалистики», направленной на профориентационную работу, на базе школ города.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E4C2646-D00B-4149-B25C-DCA71CD9116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123" y="0"/>
            <a:ext cx="1444877" cy="16582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D317D9E-007A-4776-9F85-87E2FB1A8BC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01568" y="152400"/>
            <a:ext cx="1614586" cy="1457155"/>
          </a:xfrm>
          <a:prstGeom prst="rect">
            <a:avLst/>
          </a:prstGeom>
        </p:spPr>
      </p:pic>
      <p:pic>
        <p:nvPicPr>
          <p:cNvPr id="10" name="Рисунок 9" descr="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315" y="1910861"/>
            <a:ext cx="4208670" cy="2987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2" name="Picture 2" descr="C:\Users\zueva\Downloads\IMG-20220124-WA00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2707" y="1934307"/>
            <a:ext cx="3735755" cy="28018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18" name="Picture 2" descr="https://foto.tgpi.ru/news/2024/03_05/06/i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28281" y="1957754"/>
            <a:ext cx="3042138" cy="20280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20" name="Picture 4" descr="https://foto.tgpi.ru/news/2024/03_05/06/i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190" y="4267200"/>
            <a:ext cx="2584938" cy="17232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313" y="262318"/>
            <a:ext cx="8229600" cy="1261682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выездных мастер классов с проведением дактилоскопической экспертизы при участии студентов и преподавателей с целью расширения сотрудничества со школами города и области.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E4C2646-D00B-4149-B25C-DCA71CD911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123" y="0"/>
            <a:ext cx="1444877" cy="16582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D317D9E-007A-4776-9F85-87E2FB1A8B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01568" y="152400"/>
            <a:ext cx="1614586" cy="1457155"/>
          </a:xfrm>
          <a:prstGeom prst="rect">
            <a:avLst/>
          </a:prstGeom>
        </p:spPr>
      </p:pic>
      <p:pic>
        <p:nvPicPr>
          <p:cNvPr id="8" name="Picture 4" descr="C:\Users\Юлия\Desktop\Крим лаборатория\День-эксперта-криминалиста-МВД-России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3839" y="1907958"/>
            <a:ext cx="3375504" cy="31915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Юлия\Downloads\20200302_1258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924" y="1857430"/>
            <a:ext cx="3305908" cy="24794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zueva\Downloads\IMG-20220124-WA00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03784" y="2628901"/>
            <a:ext cx="4185138" cy="31388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7415" y="2"/>
            <a:ext cx="8382000" cy="1922584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Реализация социально-гуманитарного проекта 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«Дни правового просвещения в Ростовской области»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E4C2646-D00B-4149-B25C-DCA71CD911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123" y="0"/>
            <a:ext cx="1444877" cy="165825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D317D9E-007A-4776-9F85-87E2FB1A8B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01568" y="152400"/>
            <a:ext cx="1614586" cy="1457155"/>
          </a:xfrm>
          <a:prstGeom prst="rect">
            <a:avLst/>
          </a:prstGeom>
        </p:spPr>
      </p:pic>
      <p:pic>
        <p:nvPicPr>
          <p:cNvPr id="1026" name="Picture 2" descr="C:\Users\zueva\Desktop\i0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0039" y="2321169"/>
            <a:ext cx="3933256" cy="29499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https://foto.tgpi.ru/news/2024/04_09/21/i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29046" y="2303586"/>
            <a:ext cx="3924544" cy="29434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9138" y="286603"/>
            <a:ext cx="8452339" cy="1450757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встреч и круглых столов  с участием сотрудников правоохранительных органов для углубления практических навыков студентов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E4C2646-D00B-4149-B25C-DCA71CD911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123" y="0"/>
            <a:ext cx="1444877" cy="165825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D317D9E-007A-4776-9F85-87E2FB1A8B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01568" y="152400"/>
            <a:ext cx="1614586" cy="1457155"/>
          </a:xfrm>
          <a:prstGeom prst="rect">
            <a:avLst/>
          </a:prstGeom>
        </p:spPr>
      </p:pic>
      <p:pic>
        <p:nvPicPr>
          <p:cNvPr id="7171" name="Picture 3" descr="C:\Users\zueva\Downloads\IMG-20211228-WA0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2246" y="1969478"/>
            <a:ext cx="5076092" cy="38070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C:\Users\zueva\Desktop\0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22041" y="1857986"/>
            <a:ext cx="3017044" cy="40227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21772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 в работе университетской смены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детей ДНР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площадке СОЛ «Ивушка»</a:t>
            </a:r>
          </a:p>
        </p:txBody>
      </p:sp>
      <p:pic>
        <p:nvPicPr>
          <p:cNvPr id="2050" name="Picture 2" descr="C:\Users\zueva\Desktop\IMG_20221222_113955_9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017" y="1846264"/>
            <a:ext cx="4723497" cy="3147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zueva\Desktop\IMG_20221222_114017_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5969" y="2813171"/>
            <a:ext cx="4468787" cy="29780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E4C2646-D00B-4149-B25C-DCA71CD9116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123" y="0"/>
            <a:ext cx="1444877" cy="16582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D317D9E-007A-4776-9F85-87E2FB1A8BC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01568" y="152400"/>
            <a:ext cx="1614586" cy="14571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7EF5F9D0-88CC-40F8-B0AE-315B041EC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646" y="33325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занятий </a:t>
            </a:r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киноклуба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направленных на расширение профессиональных знаний, а также повышение правовой культуры студентов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E4C2646-D00B-4149-B25C-DCA71CD911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123" y="0"/>
            <a:ext cx="1444877" cy="165825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D317D9E-007A-4776-9F85-87E2FB1A8B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01568" y="152400"/>
            <a:ext cx="1614586" cy="1457155"/>
          </a:xfrm>
          <a:prstGeom prst="rect">
            <a:avLst/>
          </a:prstGeom>
        </p:spPr>
      </p:pic>
      <p:pic>
        <p:nvPicPr>
          <p:cNvPr id="6146" name="Picture 2" descr="C:\Users\zueva\Desktop\0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5387" y="4264473"/>
            <a:ext cx="2028090" cy="19018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7" name="Picture 3" descr="C:\Users\zueva\Desktop\01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2759" y="1899139"/>
            <a:ext cx="2562957" cy="38832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8" name="Picture 4" descr="C:\Users\zueva\Desktop\0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2738" y="1905976"/>
            <a:ext cx="4207072" cy="21736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9" name="Picture 5" descr="C:\Users\zueva\Desktop\0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57139" y="1881555"/>
            <a:ext cx="2954215" cy="39389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9CC26709-368C-4D72-9060-94E5B3FF3CD6}"/>
    </a:ext>
  </a:extLst>
</a:theme>
</file>

<file path=ppt/theme/themeOverride1.xml><?xml version="1.0" encoding="utf-8"?>
<a:themeOverride xmlns:a="http://schemas.openxmlformats.org/drawingml/2006/main">
  <a:clrScheme name="Ретро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1CADE4"/>
    </a:accent1>
    <a:accent2>
      <a:srgbClr val="2683C6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1272</TotalTime>
  <Words>206</Words>
  <Application>Microsoft Office PowerPoint</Application>
  <PresentationFormat>Произвольный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Ретро</vt:lpstr>
      <vt:lpstr>Слайд 1</vt:lpstr>
      <vt:lpstr>Проведение учебных занятий, направленных на расширение знаний студентов в области теоретических основ криминалистики. Проведение практикумов, направленных на формирование у студентов устойчивых навыков и умений применения криминалистических средств в процессе раскрытия, расследования и предупреждения преступлений.</vt:lpstr>
      <vt:lpstr>Участие в работе научных конференций, семинаров, круглых столов, проводимых вузом и другими организациями</vt:lpstr>
      <vt:lpstr>Расширение сотрудничества со школами и учебными организациями города и области.  Проведение ролевой игры «По просторам криминалистики», направленной на профориентационную работу, на базе школ города. </vt:lpstr>
      <vt:lpstr>Организация выездных мастер классов с проведением дактилоскопической экспертизы при участии студентов и преподавателей с целью расширения сотрудничества со школами города и области.</vt:lpstr>
      <vt:lpstr>  Реализация социально-гуманитарного проекта  «Дни правового просвещения в Ростовской области»  </vt:lpstr>
      <vt:lpstr>Проведение встреч и круглых столов  с участием сотрудников правоохранительных органов для углубления практических навыков студентов</vt:lpstr>
      <vt:lpstr>Участие в работе университетской смены  для детей ДНР  на площадке СОЛ «Ивушка»</vt:lpstr>
      <vt:lpstr>Проведение занятий киноклуба, направленных на расширение профессиональных знаний, а также повышение правовой культуры студентов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Окказиональное употребление фразеологизмов в рассказах А.П. Чехова</dc:title>
  <dc:creator>Андрей Нарушевич</dc:creator>
  <cp:lastModifiedBy>savchenko</cp:lastModifiedBy>
  <cp:revision>56</cp:revision>
  <dcterms:created xsi:type="dcterms:W3CDTF">2020-05-10T20:12:40Z</dcterms:created>
  <dcterms:modified xsi:type="dcterms:W3CDTF">2024-05-28T08:50:46Z</dcterms:modified>
</cp:coreProperties>
</file>