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8" r:id="rId4"/>
    <p:sldId id="266" r:id="rId5"/>
    <p:sldId id="257" r:id="rId6"/>
    <p:sldId id="259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Отчёт Центра междисциплинарных исследований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«Антропология детства»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2022-2023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054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Научный руководитель: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профессор кафедры психологии, доктор философских наук, кандидат педагогических наук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Скуднова Т.Д.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9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Таганрогский институт имени А. П. Чехова (филиал)  </a:t>
            </a:r>
            <a:br>
              <a:rPr lang="ru-RU" sz="2000" b="1" dirty="0" smtClean="0"/>
            </a:br>
            <a:r>
              <a:rPr lang="ru-RU" sz="2000" b="1" dirty="0" smtClean="0"/>
              <a:t>ФГБОУ ВО «Ростовский государственный экономический  университет (РИНХ)»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Факультет психологии и социальной педагогики</a:t>
            </a:r>
            <a:br>
              <a:rPr lang="ru-RU" sz="2000" b="1" dirty="0" smtClean="0"/>
            </a:br>
            <a:r>
              <a:rPr lang="ru-RU" sz="2000" b="1" dirty="0" smtClean="0"/>
              <a:t>Кафедра психологии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-2599" t="7570" r="2483" b="6416"/>
          <a:stretch>
            <a:fillRect/>
          </a:stretch>
        </p:blipFill>
        <p:spPr>
          <a:xfrm>
            <a:off x="683568" y="0"/>
            <a:ext cx="1187624" cy="1152128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1325455" cy="1102980"/>
          </a:xfrm>
          <a:prstGeom prst="ellipse">
            <a:avLst/>
          </a:prstGeom>
        </p:spPr>
      </p:pic>
      <p:pic>
        <p:nvPicPr>
          <p:cNvPr id="8" name="Рисунок 7" descr="C:\Users\skudnova\Desktop\КОЛМОНОГРАФИЯ 2022\флаг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1368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1872208" cy="96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664" y="0"/>
            <a:ext cx="745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Организационная работа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5220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1.Подготовлен и проведен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Международный Форум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«Проблемы детства в фокусе междисциплинарных исследований»,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посвященного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140-летию В.Н.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Сорока-Росинского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28-29 сентября 2022года.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Выпущен сборник материалов конференции 2022.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12976"/>
            <a:ext cx="2448272" cy="341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26193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skudnova\Desktop\Бермус фото\28 апреля 2022_IMG_9878.jpg"/>
          <p:cNvPicPr>
            <a:picLocks noChangeAspect="1" noChangeArrowheads="1"/>
          </p:cNvPicPr>
          <p:nvPr/>
        </p:nvPicPr>
        <p:blipFill>
          <a:blip r:embed="rId4" cstate="print"/>
          <a:srcRect r="10946"/>
          <a:stretch>
            <a:fillRect/>
          </a:stretch>
        </p:blipFill>
        <p:spPr bwMode="auto">
          <a:xfrm>
            <a:off x="179512" y="188640"/>
            <a:ext cx="1979712" cy="1481887"/>
          </a:xfrm>
          <a:prstGeom prst="rect">
            <a:avLst/>
          </a:prstGeom>
          <a:noFill/>
        </p:spPr>
      </p:pic>
      <p:pic>
        <p:nvPicPr>
          <p:cNvPr id="11" name="Picture 1" descr="C:\Users\skudnova\Desktop\Бермус фото\28 апреля 2022_IMG_9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085184"/>
            <a:ext cx="2448272" cy="1632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89644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1)Скуднова Т.Д. «Институт наставничества как социальный феномен» Государственное и муниципальное управление. Ученые записки. 2023. № 1. С. 258–263 (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ВАК)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2)Скуднова Т.Д. Педагогическая антропология К.Д. Ушинского и современное образование. Великий Новгород, 2023( РИНЦ)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3) Скуднова Т.Д.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Субъектность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самость как инструменты самоопределения и самореализации человека в культуре. Гуманитарный вестник РГЭУ (РИНХ) №1,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4)Скуднова Т.Д. Наставничество как феномен духовной навигации в педагогическом образовании (Елец, 2023)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Скуднова Т.Д.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наследие В.Н.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Сорока-Росинского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проблемы современного детства (к 140-летию со дня рождения)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6)Скуднова Т.Д.,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Психологические воззрения В.Н.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Сорока-Росинского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7)Скуднова Т.Д., Илларионов А.А. История, современное состояние и перспективы развития психодиагностики в России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8) Скуднова Т.Д.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Трансформация отношений взрослых и детей: социально-философские и психолого-педагогические аспекты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9) Скуднова Т.Д.,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Е.В. Фанатизм как форма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поведения подростков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10)Скуднова Т.Д.,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Е.В Медитация как форма снижения уровня стрессов.</a:t>
            </a:r>
          </a:p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158444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/>
              <a:t>Научно-исследовательская работа: </a:t>
            </a:r>
          </a:p>
          <a:p>
            <a:pPr algn="ctr"/>
            <a:r>
              <a:rPr lang="ru-RU" sz="2400" b="1" dirty="0" smtClean="0"/>
              <a:t>написание монографий и статей по проблемам детства</a:t>
            </a:r>
            <a:endParaRPr lang="ru-RU" sz="2400" dirty="0"/>
          </a:p>
        </p:txBody>
      </p:sp>
      <p:pic>
        <p:nvPicPr>
          <p:cNvPr id="1032" name="Picture 8" descr="https://foto.tgpi.ru/news/2019/11_29/3/13.jpg"/>
          <p:cNvPicPr>
            <a:picLocks noChangeAspect="1" noChangeArrowheads="1"/>
          </p:cNvPicPr>
          <p:nvPr/>
        </p:nvPicPr>
        <p:blipFill>
          <a:blip r:embed="rId2" cstate="print"/>
          <a:srcRect l="7560" t="24570" r="5501"/>
          <a:stretch>
            <a:fillRect/>
          </a:stretch>
        </p:blipFill>
        <p:spPr bwMode="auto">
          <a:xfrm>
            <a:off x="5724128" y="5067021"/>
            <a:ext cx="3096344" cy="1790979"/>
          </a:xfrm>
          <a:prstGeom prst="rect">
            <a:avLst/>
          </a:prstGeom>
          <a:noFill/>
        </p:spPr>
      </p:pic>
      <p:pic>
        <p:nvPicPr>
          <p:cNvPr id="1034" name="Picture 10" descr="https://foto.tgpi.ru/news/2020/11_20/3/01.jpg"/>
          <p:cNvPicPr>
            <a:picLocks noChangeAspect="1" noChangeArrowheads="1"/>
          </p:cNvPicPr>
          <p:nvPr/>
        </p:nvPicPr>
        <p:blipFill>
          <a:blip r:embed="rId3" cstate="print"/>
          <a:srcRect t="38023"/>
          <a:stretch>
            <a:fillRect/>
          </a:stretch>
        </p:blipFill>
        <p:spPr bwMode="auto">
          <a:xfrm>
            <a:off x="107504" y="5277554"/>
            <a:ext cx="4680520" cy="158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87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Монографии и учебные пособия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39604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монография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«Человек как предмет воспитания, опыт междисциплинарных исследования» / Ростов-на-Дону 2022 – 11 п.л.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Скуднова Т.Д. Антропология образования: комплексное знание о закономерностях становления человека в образовании / Москва, 2023 год. -  18 п.л.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Антропологическая педагогика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К.Д. Ушинского в ХХ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веке. /Отв. ред. Т.Д. Скуднова – Ростов-на-Дону, 2023 – 10 п.л.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саморазвития студентов в психолого-педагогическом образовании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Скуднова Т.Д., Макаров А.В.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пособие / Ростов-на-Дону, 2022. – 12 п.л.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186818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Users\skudnova\Desktop\Книги Скуднова\IMG_20220920_160050_916.jpg"/>
          <p:cNvPicPr>
            <a:picLocks noChangeAspect="1" noChangeArrowheads="1"/>
          </p:cNvPicPr>
          <p:nvPr/>
        </p:nvPicPr>
        <p:blipFill>
          <a:blip r:embed="rId3" cstate="print"/>
          <a:srcRect l="9390" t="7042" r="6103"/>
          <a:stretch>
            <a:fillRect/>
          </a:stretch>
        </p:blipFill>
        <p:spPr bwMode="auto">
          <a:xfrm>
            <a:off x="6804248" y="1052736"/>
            <a:ext cx="1800200" cy="2640293"/>
          </a:xfrm>
          <a:prstGeom prst="rect">
            <a:avLst/>
          </a:prstGeom>
          <a:noFill/>
        </p:spPr>
      </p:pic>
      <p:sp>
        <p:nvSpPr>
          <p:cNvPr id="1028" name="AutoShape 4" descr="https://www.directmedia.ru/catalog/media/directmediashop/va/8k/87c9dcea4eaa3cbd985eed69dd88f71ehhc21bjij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directmedia.ru/catalog/media/directmediashop/va/8k/87c9dcea4eaa3cbd985eed69dd88f71ehhc21bjij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861048"/>
            <a:ext cx="1873650" cy="24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s://foto.tgpi.ru/news/2022/05_25/5/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2705904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058472" cy="1036591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Таганрогский институт имени А. П. Чехова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(филиал) ФГБОУ ВО «РГЭУ (РИНХ)»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Факультет психологии и социальной педагогики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Кафедра психологии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686800" cy="667259"/>
          </a:xfrm>
          <a:prstGeom prst="rect">
            <a:avLst/>
          </a:prstGeom>
          <a:solidFill>
            <a:schemeClr val="bg1"/>
          </a:solidFill>
        </p:spPr>
        <p:txBody>
          <a:bodyPr wrap="square" lIns="51206" tIns="25603" rIns="51206" bIns="25603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/>
              <a:t>Открытые лекции и совместные Методологические семинары «Антропологический поворот в педагогическом образовании».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043608" y="2276872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skudnova\Desktop\КОЛМОНОГРАФИЯ 2022\флаг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368152" cy="10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-2599" t="7570" r="2483" b="6416"/>
          <a:stretch>
            <a:fillRect/>
          </a:stretch>
        </p:blipFill>
        <p:spPr>
          <a:xfrm>
            <a:off x="7524328" y="260648"/>
            <a:ext cx="1187624" cy="1152128"/>
          </a:xfrm>
          <a:prstGeom prst="ellipse">
            <a:avLst/>
          </a:prstGeom>
        </p:spPr>
      </p:pic>
      <p:pic>
        <p:nvPicPr>
          <p:cNvPr id="14" name="Рисунок 13" descr="C:\Users\skudnova\Desktop\Бермус фото\28 апреля 2022_IMG_98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85184"/>
            <a:ext cx="3024336" cy="1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9512" y="2924944"/>
            <a:ext cx="27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ЮФУ Академия педагогики и психологии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Кафедра начального образования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(Писаренко В.И.)</a:t>
            </a:r>
          </a:p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кафедра педагогики </a:t>
            </a:r>
            <a:r>
              <a:rPr lang="ru-RU" b="1" dirty="0" smtClean="0"/>
              <a:t>(</a:t>
            </a:r>
            <a:r>
              <a:rPr lang="ru-RU" b="1" dirty="0" err="1" smtClean="0"/>
              <a:t>Бермус</a:t>
            </a:r>
            <a:r>
              <a:rPr lang="ru-RU" b="1" dirty="0" smtClean="0"/>
              <a:t> А.Г.) </a:t>
            </a:r>
            <a:r>
              <a:rPr lang="ru-RU" dirty="0" smtClean="0"/>
              <a:t>«Антропологический поворот в педагогическом образовании».</a:t>
            </a:r>
          </a:p>
          <a:p>
            <a:endParaRPr lang="ru-RU" dirty="0"/>
          </a:p>
        </p:txBody>
      </p:sp>
      <p:sp>
        <p:nvSpPr>
          <p:cNvPr id="23555" name="AutoShape 3" descr="https://mail.yandex.ru/message_part/IMG-20230407-WA0024.jpg?_uid=103168353&amp;name=IMG-20230407-WA0024.jpg&amp;hid=1.2&amp;ids=18267725988525286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s://mail.yandex.ru/message_part/IMG-20230407-WA0024.jpg?_uid=103168353&amp;name=IMG-20230407-WA0024.jpg&amp;hid=1.2&amp;ids=18267725988525286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https://mail.yandex.ru/message_part/IMG-20230407-WA0024.jpg?_uid=103168353&amp;name=IMG-20230407-WA0024.jpg&amp;hid=1.2&amp;ids=18267725988525286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17430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Реализация программ сотрудничества с социальными партнерами: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Центром внешкольной работы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Шкурко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А.В.)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Инклюзивным Центром «Луч надежды» (Бартенева С.Э.),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ЦПД №5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Чекаленко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Е.С.)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 №99 (Почтарь Е.Н.)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Психологическим центром «Со-вершение» (Илларионов А.А.)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Центром психологического сопровождения детей и родителей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«Совиный клад» (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Богатырева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Л.А.)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Дворец молодёжи</a:t>
            </a:r>
          </a:p>
          <a:p>
            <a:pPr algn="ctr"/>
            <a:endParaRPr lang="ru-RU" sz="3600" b="1" dirty="0" smtClean="0"/>
          </a:p>
        </p:txBody>
      </p:sp>
      <p:pic>
        <p:nvPicPr>
          <p:cNvPr id="7172" name="Picture 4" descr="https://foto.tgpi.ru/news/2020/02_07/7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1815666" cy="2420888"/>
          </a:xfrm>
          <a:prstGeom prst="rect">
            <a:avLst/>
          </a:prstGeom>
          <a:noFill/>
        </p:spPr>
      </p:pic>
      <p:pic>
        <p:nvPicPr>
          <p:cNvPr id="7174" name="Picture 6" descr="https://foto.tgpi.ru/news/2019/11_29/3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61048"/>
            <a:ext cx="2484276" cy="1656184"/>
          </a:xfrm>
          <a:prstGeom prst="rect">
            <a:avLst/>
          </a:prstGeom>
          <a:noFill/>
        </p:spPr>
      </p:pic>
      <p:pic>
        <p:nvPicPr>
          <p:cNvPr id="7" name="Picture 2" descr="C:\Users\skudnova\Desktop\Книги Скуднова\IMG_6640.jpg"/>
          <p:cNvPicPr>
            <a:picLocks noChangeAspect="1" noChangeArrowheads="1"/>
          </p:cNvPicPr>
          <p:nvPr/>
        </p:nvPicPr>
        <p:blipFill>
          <a:blip r:embed="rId4" cstate="print"/>
          <a:srcRect l="5634" t="15027" r="7024" b="17355"/>
          <a:stretch>
            <a:fillRect/>
          </a:stretch>
        </p:blipFill>
        <p:spPr bwMode="auto">
          <a:xfrm>
            <a:off x="4860032" y="3861048"/>
            <a:ext cx="2604290" cy="151216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1392092" cy="9265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yt3.ggpht.com/ytc/AAUvwngfHJcFIOnh0eC3sDoCVdSapXhkN8SfBXvX8VcISw=s900-c-k-c0x00ffffff-no-rj"/>
          <p:cNvPicPr>
            <a:picLocks noChangeAspect="1" noChangeArrowheads="1"/>
          </p:cNvPicPr>
          <p:nvPr/>
        </p:nvPicPr>
        <p:blipFill>
          <a:blip r:embed="rId6" cstate="print"/>
          <a:srcRect l="6452" t="16892" r="6452" b="28269"/>
          <a:stretch>
            <a:fillRect/>
          </a:stretch>
        </p:blipFill>
        <p:spPr bwMode="auto">
          <a:xfrm>
            <a:off x="4283968" y="5661248"/>
            <a:ext cx="1715485" cy="1080120"/>
          </a:xfrm>
          <a:prstGeom prst="rect">
            <a:avLst/>
          </a:prstGeom>
          <a:noFill/>
        </p:spPr>
      </p:pic>
      <p:pic>
        <p:nvPicPr>
          <p:cNvPr id="10" name="Picture 2" descr="C:\Users\skudnova\Desktop\Антропология Детства\220120-2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268760"/>
            <a:ext cx="1691680" cy="131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5796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-Просветительские лекции для студентов и магистрантов.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-Просветительский марафон, лекции и мастер-классы для старшеклассников и студентов.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-Проведение студенческой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форсайт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сессии «Формируем будущее вместе»: «Живое знание», «Познай себя», «Совиный клад».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-Дебаты «Наука будущего»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 Дню науки - 8 февраля).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-Проведение Круглого стола к 200-летию К.Д. Ушинского (март 2023).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kudnova\Desktop\КОЛМОНОГРАФИЯ 2022\флаг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kudnova\Desktop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869808" cy="1368152"/>
          </a:xfrm>
          <a:prstGeom prst="rect">
            <a:avLst/>
          </a:prstGeom>
          <a:noFill/>
        </p:spPr>
      </p:pic>
      <p:pic>
        <p:nvPicPr>
          <p:cNvPr id="20482" name="Picture 2" descr="https://foto.tgpi.ru/news/2023/03_30/17/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30156"/>
            <a:ext cx="1800200" cy="23278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26064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Просветительского проекта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«Новые горизонты» посвященного 200-летию со дня рождения К.Д. Ушинского в рамках года Педагога и Наставника</a:t>
            </a:r>
          </a:p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55768" y="0"/>
            <a:ext cx="2088232" cy="103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Picture 4" descr="https://foto.tgpi.ru/news/2023/02_21/14/i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87416"/>
            <a:ext cx="1477938" cy="1970584"/>
          </a:xfrm>
          <a:prstGeom prst="rect">
            <a:avLst/>
          </a:prstGeom>
          <a:noFill/>
        </p:spPr>
      </p:pic>
      <p:pic>
        <p:nvPicPr>
          <p:cNvPr id="14" name="Picture 2" descr="C:\Users\skudnova\Desktop\Бермус фото\28 апреля 2022_IMG_9834.jpg"/>
          <p:cNvPicPr>
            <a:picLocks noChangeAspect="1" noChangeArrowheads="1"/>
          </p:cNvPicPr>
          <p:nvPr/>
        </p:nvPicPr>
        <p:blipFill>
          <a:blip r:embed="rId7" cstate="print"/>
          <a:srcRect l="14806"/>
          <a:stretch>
            <a:fillRect/>
          </a:stretch>
        </p:blipFill>
        <p:spPr bwMode="auto">
          <a:xfrm>
            <a:off x="6084168" y="1700808"/>
            <a:ext cx="2592288" cy="202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0608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антропологического проекта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«Читаем классиков»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1129"/>
            <a:ext cx="318428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27984" y="3933056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А.С.Макаренко </a:t>
            </a:r>
          </a:p>
        </p:txBody>
      </p:sp>
      <p:pic>
        <p:nvPicPr>
          <p:cNvPr id="9" name="Рисунок 8" descr="https://ug.ru/wp-content/uploads/2023/02/07ug_23_1201_ushinskij-600x4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3933056"/>
            <a:ext cx="18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dirty="0"/>
          </a:p>
        </p:txBody>
      </p:sp>
      <p:pic>
        <p:nvPicPr>
          <p:cNvPr id="19461" name="Picture 5" descr="https://novcrbdb.files.wordpress.com/2018/09/cukhoml_3-e15377265073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88840"/>
            <a:ext cx="1311617" cy="1944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1720" y="3933056"/>
            <a:ext cx="216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dirty="0"/>
          </a:p>
        </p:txBody>
      </p:sp>
      <p:pic>
        <p:nvPicPr>
          <p:cNvPr id="19463" name="Picture 7" descr="https://prodetlit.ru/images/2/2c/Makarenko-An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1426445" cy="18722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75656" y="1412776"/>
            <a:ext cx="42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Юбиляры Года педагога и наставника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68935" y="0"/>
            <a:ext cx="2375065" cy="132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9" y="4544321"/>
            <a:ext cx="3168352" cy="231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постоянно действующего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Межкафедрального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Методологического семинара для студентов, магистрантов и преподавателей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«Трансформация педагогического образования»</a:t>
            </a:r>
          </a:p>
          <a:p>
            <a:pPr algn="ctr"/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7017" y="1772816"/>
            <a:ext cx="8856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«Педагогическая антропология К.Д. Ушинского в действии»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Октябрь 2023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 субъекте воспитательно-образовательной деятельности и </a:t>
            </a:r>
            <a:r>
              <a:rPr lang="ru-RU" dirty="0" err="1" smtClean="0"/>
              <a:t>цифровизации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Ноябрь 2023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Антропологическое мировоззрение и профессиональная культура педагога-психолога (к 200-летию К.Д.Ушинского)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март 2023</a:t>
            </a:r>
          </a:p>
          <a:p>
            <a:endParaRPr lang="ru-RU" dirty="0"/>
          </a:p>
        </p:txBody>
      </p:sp>
      <p:pic>
        <p:nvPicPr>
          <p:cNvPr id="6" name="Picture 4" descr="https://foto.tgpi.ru/news/2020/03_20/1/i06.jpg"/>
          <p:cNvPicPr>
            <a:picLocks noChangeAspect="1" noChangeArrowheads="1"/>
          </p:cNvPicPr>
          <p:nvPr/>
        </p:nvPicPr>
        <p:blipFill>
          <a:blip r:embed="rId2" cstate="print"/>
          <a:srcRect t="20135"/>
          <a:stretch>
            <a:fillRect/>
          </a:stretch>
        </p:blipFill>
        <p:spPr bwMode="auto">
          <a:xfrm>
            <a:off x="251520" y="3861048"/>
            <a:ext cx="4492510" cy="1728192"/>
          </a:xfrm>
          <a:prstGeom prst="rect">
            <a:avLst/>
          </a:prstGeom>
          <a:noFill/>
        </p:spPr>
      </p:pic>
      <p:pic>
        <p:nvPicPr>
          <p:cNvPr id="7" name="Picture 2" descr="http://foto.tgpi.ru/news/2020/10_05/4/i02.jpg"/>
          <p:cNvPicPr>
            <a:picLocks noChangeAspect="1" noChangeArrowheads="1"/>
          </p:cNvPicPr>
          <p:nvPr/>
        </p:nvPicPr>
        <p:blipFill>
          <a:blip r:embed="rId3" cstate="print"/>
          <a:srcRect t="14322" b="11202"/>
          <a:stretch>
            <a:fillRect/>
          </a:stretch>
        </p:blipFill>
        <p:spPr bwMode="auto">
          <a:xfrm>
            <a:off x="4932040" y="4725144"/>
            <a:ext cx="362575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632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Отчёт Центра междисциплинарных исследований  «Антропология детства»  за 2022-2023 уч.год.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Скуднова Татьяна Дмитриевна</dc:creator>
  <cp:lastModifiedBy>savchenko</cp:lastModifiedBy>
  <cp:revision>90</cp:revision>
  <dcterms:created xsi:type="dcterms:W3CDTF">2020-02-12T09:30:22Z</dcterms:created>
  <dcterms:modified xsi:type="dcterms:W3CDTF">2023-05-16T05:41:16Z</dcterms:modified>
</cp:coreProperties>
</file>