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52" r:id="rId1"/>
  </p:sldMasterIdLst>
  <p:sldIdLst>
    <p:sldId id="256" r:id="rId2"/>
    <p:sldId id="257" r:id="rId3"/>
    <p:sldId id="258" r:id="rId4"/>
    <p:sldId id="291" r:id="rId5"/>
    <p:sldId id="276" r:id="rId6"/>
    <p:sldId id="292" r:id="rId7"/>
    <p:sldId id="261" r:id="rId8"/>
    <p:sldId id="277" r:id="rId9"/>
    <p:sldId id="279" r:id="rId10"/>
    <p:sldId id="282" r:id="rId11"/>
    <p:sldId id="280" r:id="rId12"/>
    <p:sldId id="283" r:id="rId13"/>
    <p:sldId id="284" r:id="rId14"/>
    <p:sldId id="285" r:id="rId15"/>
    <p:sldId id="286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06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02.06.2014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02.06.2014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02.06.2014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02.06.2014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02.06.2014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02.06.2014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02.06.2014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02.06.2014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02.06.2014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02.06.2014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02.06.2014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02.06.2014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3" r:id="rId1"/>
    <p:sldLayoutId id="2147483954" r:id="rId2"/>
    <p:sldLayoutId id="2147483955" r:id="rId3"/>
    <p:sldLayoutId id="2147483956" r:id="rId4"/>
    <p:sldLayoutId id="2147483957" r:id="rId5"/>
    <p:sldLayoutId id="2147483958" r:id="rId6"/>
    <p:sldLayoutId id="2147483959" r:id="rId7"/>
    <p:sldLayoutId id="2147483960" r:id="rId8"/>
    <p:sldLayoutId id="2147483961" r:id="rId9"/>
    <p:sldLayoutId id="2147483962" r:id="rId10"/>
    <p:sldLayoutId id="2147483963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4.png"/><Relationship Id="rId5" Type="http://schemas.microsoft.com/office/2007/relationships/media" Target="../media/media1.mp3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microsoft.com/office/2007/relationships/hdphoto" Target="../media/hdphoto5.wdp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microsoft.com/office/2007/relationships/hdphoto" Target="../media/hdphoto6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http://www.pedsovet.su/_ld/265/091777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54" y="0"/>
            <a:ext cx="91449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404664"/>
            <a:ext cx="9144000" cy="2499320"/>
          </a:xfrm>
        </p:spPr>
        <p:txBody>
          <a:bodyPr>
            <a:noAutofit/>
          </a:bodyPr>
          <a:lstStyle/>
          <a:p>
            <a:pPr algn="ctr"/>
            <a:r>
              <a:rPr lang="ru-RU" sz="8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Борис Семенович </a:t>
            </a:r>
            <a:r>
              <a:rPr lang="ru-RU" sz="8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Островский</a:t>
            </a:r>
            <a:endParaRPr lang="ru-RU" sz="80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18059" y="2794812"/>
            <a:ext cx="2949771" cy="39597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Untitled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012748" y="1886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92736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2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202" r="4047" b="3905"/>
          <a:stretch/>
        </p:blipFill>
        <p:spPr bwMode="auto">
          <a:xfrm>
            <a:off x="207433" y="188640"/>
            <a:ext cx="4292559" cy="64881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52" t="7625" r="3231" b="8937"/>
          <a:stretch/>
        </p:blipFill>
        <p:spPr bwMode="auto">
          <a:xfrm>
            <a:off x="4932040" y="187010"/>
            <a:ext cx="4056112" cy="64897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5832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2504"/>
            <a:ext cx="4165702" cy="64449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16920"/>
            <a:ext cx="4274814" cy="64964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45973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89854" y="119710"/>
            <a:ext cx="4546642" cy="66216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2204"/>
            <a:ext cx="4104456" cy="64011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681623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16632"/>
            <a:ext cx="4968552" cy="66321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77755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93" r="2249" b="12499"/>
          <a:stretch/>
        </p:blipFill>
        <p:spPr bwMode="auto">
          <a:xfrm>
            <a:off x="-7716" y="548680"/>
            <a:ext cx="9151716" cy="59766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14061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3" y="2060848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внимание!</a:t>
            </a:r>
            <a:endParaRPr lang="ru-RU" sz="7200" b="1" cap="none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5386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68760"/>
            <a:ext cx="4176464" cy="338437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b="1" i="1" dirty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Борис Семенович </a:t>
            </a:r>
            <a:r>
              <a:rPr lang="ru-RU" sz="4400" b="1" i="1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Островский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доцент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кафедры английского языка с 1961 по 2001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год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32656"/>
            <a:ext cx="4475832" cy="624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17809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941" y="1052736"/>
            <a:ext cx="4395059" cy="4104456"/>
          </a:xfrm>
        </p:spPr>
        <p:txBody>
          <a:bodyPr>
            <a:noAutofit/>
          </a:bodyPr>
          <a:lstStyle/>
          <a:p>
            <a:pPr marL="0" indent="457200" algn="just">
              <a:spcBef>
                <a:spcPts val="0"/>
              </a:spcBef>
              <a:spcAft>
                <a:spcPts val="1200"/>
              </a:spcAft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1943 году был призван в действующую Красную Армию. </a:t>
            </a:r>
          </a:p>
          <a:p>
            <a:pPr marL="0" indent="457200" algn="just">
              <a:spcBef>
                <a:spcPts val="0"/>
              </a:spcBef>
              <a:spcAft>
                <a:spcPts val="1200"/>
              </a:spcAft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Служил в воздушно-десантных войсках и имел на своем счету 20 парашютных прыжков.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367" t="2947" b="12425"/>
          <a:stretch/>
        </p:blipFill>
        <p:spPr bwMode="auto">
          <a:xfrm>
            <a:off x="4692352" y="476672"/>
            <a:ext cx="4124860" cy="55022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21592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857232"/>
            <a:ext cx="410445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spcAft>
                <a:spcPts val="1200"/>
              </a:spcAft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Принимал участие в боях за освобождение Венгрии и Австрии. </a:t>
            </a:r>
          </a:p>
          <a:p>
            <a:pPr indent="457200" algn="just">
              <a:spcAft>
                <a:spcPts val="1200"/>
              </a:spcAft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После окончания войны продолжал службу и был демобилизован только в 1950 году.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932"/>
          <a:stretch/>
        </p:blipFill>
        <p:spPr bwMode="auto">
          <a:xfrm flipH="1">
            <a:off x="4857752" y="714356"/>
            <a:ext cx="3747267" cy="5370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02613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i="1" dirty="0" smtClean="0">
                <a:solidFill>
                  <a:srgbClr val="C00000"/>
                </a:solidFill>
                <a:latin typeface="Monotype Corsiva" pitchFamily="66" charset="0"/>
              </a:rPr>
              <a:t>Медали Б.С. Островского</a:t>
            </a:r>
            <a:endParaRPr lang="ru-RU" sz="6600" b="1" i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71670" y="5000636"/>
            <a:ext cx="21563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000" b="1" i="1" dirty="0" smtClean="0">
                <a:solidFill>
                  <a:srgbClr val="002060"/>
                </a:solidFill>
                <a:latin typeface="Monotype Corsiva" pitchFamily="66" charset="0"/>
              </a:rPr>
              <a:t>Медаль «За </a:t>
            </a:r>
            <a:r>
              <a:rPr lang="ru-RU" sz="2000" b="1" i="1" dirty="0">
                <a:solidFill>
                  <a:srgbClr val="002060"/>
                </a:solidFill>
                <a:latin typeface="Monotype Corsiva" pitchFamily="66" charset="0"/>
              </a:rPr>
              <a:t>отвагу» </a:t>
            </a:r>
          </a:p>
        </p:txBody>
      </p:sp>
      <p:pic>
        <p:nvPicPr>
          <p:cNvPr id="4098" name="Picture 2" descr="http://www.zasluga.net/Russia/RF/RF/Bravery/MedalForBraver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71670" y="1571612"/>
            <a:ext cx="1942955" cy="33735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786314" y="5214950"/>
            <a:ext cx="30351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  <a:latin typeface="Monotype Corsiva" pitchFamily="66" charset="0"/>
              </a:rPr>
              <a:t>Медаль «За </a:t>
            </a:r>
            <a:r>
              <a:rPr lang="ru-RU" sz="2000" b="1" i="1" dirty="0">
                <a:solidFill>
                  <a:srgbClr val="002060"/>
                </a:solidFill>
                <a:latin typeface="Monotype Corsiva" pitchFamily="66" charset="0"/>
              </a:rPr>
              <a:t>взятие Вены»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57818" y="2143116"/>
            <a:ext cx="1727073" cy="31432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20008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124744"/>
            <a:ext cx="856895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Со школьных лет увлекался английским языком, изучая его, преимущественно, самостоятельно. После демобилизации из армии поступил на факультет иностранных языков Ростовского государственного педагогического института и завершил пятилетний курс обучения за три года.  Несколько лет работал учителем английского языка в таганрогских школах. </a:t>
            </a:r>
          </a:p>
        </p:txBody>
      </p:sp>
    </p:spTree>
    <p:extLst>
      <p:ext uri="{BB962C8B-B14F-4D97-AF65-F5344CB8AC3E}">
        <p14:creationId xmlns:p14="http://schemas.microsoft.com/office/powerpoint/2010/main" xmlns="" val="2379512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8893506" cy="64533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84552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3"/>
            <a:ext cx="8928992" cy="66437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94361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628800"/>
            <a:ext cx="913395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i="1" dirty="0" smtClean="0">
                <a:solidFill>
                  <a:srgbClr val="002060"/>
                </a:solidFill>
                <a:latin typeface="Monotype Corsiva" pitchFamily="66" charset="0"/>
              </a:rPr>
              <a:t>Научные работы и публикации  </a:t>
            </a:r>
          </a:p>
          <a:p>
            <a:pPr algn="ctr"/>
            <a:r>
              <a:rPr lang="ru-RU" sz="6600" b="1" i="1" dirty="0" smtClean="0">
                <a:solidFill>
                  <a:srgbClr val="002060"/>
                </a:solidFill>
                <a:latin typeface="Monotype Corsiva" pitchFamily="66" charset="0"/>
              </a:rPr>
              <a:t>Б.С. Островского</a:t>
            </a:r>
            <a:endParaRPr lang="ru-RU" sz="6600" b="1" i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0010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158</TotalTime>
  <Words>134</Words>
  <Application>Microsoft Office PowerPoint</Application>
  <PresentationFormat>Экран (4:3)</PresentationFormat>
  <Paragraphs>14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Открытая</vt:lpstr>
      <vt:lpstr>Борис Семенович Островский</vt:lpstr>
      <vt:lpstr>Слайд 2</vt:lpstr>
      <vt:lpstr>Слайд 3</vt:lpstr>
      <vt:lpstr>Слайд 4</vt:lpstr>
      <vt:lpstr>Медали Б.С. Островского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Борис Семенович Островский</dc:title>
  <dc:creator>Наталья</dc:creator>
  <cp:lastModifiedBy>kis</cp:lastModifiedBy>
  <cp:revision>16</cp:revision>
  <dcterms:created xsi:type="dcterms:W3CDTF">2014-04-21T15:49:06Z</dcterms:created>
  <dcterms:modified xsi:type="dcterms:W3CDTF">2014-06-02T09:17:32Z</dcterms:modified>
</cp:coreProperties>
</file>