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34760D-511B-48EC-A1AC-4EE51333D7D8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18E398F-419C-4219-A534-B4E7911FE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34760D-511B-48EC-A1AC-4EE51333D7D8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8E398F-419C-4219-A534-B4E7911FE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134760D-511B-48EC-A1AC-4EE51333D7D8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18E398F-419C-4219-A534-B4E7911FE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34760D-511B-48EC-A1AC-4EE51333D7D8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8E398F-419C-4219-A534-B4E7911FE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34760D-511B-48EC-A1AC-4EE51333D7D8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18E398F-419C-4219-A534-B4E7911FE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34760D-511B-48EC-A1AC-4EE51333D7D8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8E398F-419C-4219-A534-B4E7911FE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34760D-511B-48EC-A1AC-4EE51333D7D8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8E398F-419C-4219-A534-B4E7911FE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34760D-511B-48EC-A1AC-4EE51333D7D8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8E398F-419C-4219-A534-B4E7911FE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34760D-511B-48EC-A1AC-4EE51333D7D8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8E398F-419C-4219-A534-B4E7911FE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34760D-511B-48EC-A1AC-4EE51333D7D8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8E398F-419C-4219-A534-B4E7911FE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34760D-511B-48EC-A1AC-4EE51333D7D8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8E398F-419C-4219-A534-B4E7911FE2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134760D-511B-48EC-A1AC-4EE51333D7D8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18E398F-419C-4219-A534-B4E7911FE2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966906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bg2"/>
                </a:solidFill>
              </a:rPr>
              <a:t>ТАТЬЯНИН ДЕНЬ-ДЕНЬ СТУДЕНТА</a:t>
            </a:r>
            <a:endParaRPr lang="ru-RU" sz="4400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ПРЕЗЕНТАЦИЯ ПОДГОТОВЛЕНА </a:t>
            </a:r>
          </a:p>
          <a:p>
            <a:pPr algn="ctr"/>
            <a:r>
              <a:rPr lang="ru-RU" b="1" dirty="0" smtClean="0">
                <a:solidFill>
                  <a:schemeClr val="bg2"/>
                </a:solidFill>
              </a:rPr>
              <a:t>ВЕДУЩИМ БИБЛИОТЕКАРЕМ ФФМИ</a:t>
            </a:r>
          </a:p>
          <a:p>
            <a:pPr algn="ctr"/>
            <a:r>
              <a:rPr lang="ru-RU" b="1" dirty="0" smtClean="0">
                <a:solidFill>
                  <a:schemeClr val="bg2"/>
                </a:solidFill>
              </a:rPr>
              <a:t>ТРАПЕЗНИКОВОЙ О.А.</a:t>
            </a:r>
            <a:endParaRPr lang="ru-RU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439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320040"/>
            <a:ext cx="5624530" cy="9658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907cb9c9af1fc6a188f93153144c9ccc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215338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a963b663158d4149132b13cc66931e9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215338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511865ea71b47899f62789373bd359c3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215338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9e04af857676a758144841d6ac771352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286776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7319191b0236034875c7c778ba1115b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286776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dda0c8ce6124091d51d30afc3bbee3d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215337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166df2e63964cda1b5dd27180012b14e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215338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11" descr="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43900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319</TotalTime>
  <Words>11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ТАТЬЯНИН ДЕНЬ-ДЕНЬ СТУДЕНТА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ГОУВПО "ТГПИ"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2022-01-18T07:11:39Z</dcterms:created>
  <dcterms:modified xsi:type="dcterms:W3CDTF">2022-01-18T12:33:03Z</dcterms:modified>
</cp:coreProperties>
</file>