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F45E-442D-43C3-818A-AB28C6607A7D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2E80-2715-42E4-B0DE-179DE4C1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2414087050?pwd=VDJLaldYSlVsL01tNkljQ2pZMjZ6QT0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нх эмбл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14290"/>
            <a:ext cx="85725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42852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edu.dspu.ru/wp-content/uploads/2018/06/cropped-dgpu_gerb-n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714488"/>
            <a:ext cx="75279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new.inggu.ru/include/logo30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89" y="1643050"/>
            <a:ext cx="71438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Логотип - раздоры - 1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928670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ageeva\Downloads\IMG-20211115-WA0060.jpg"/>
          <p:cNvPicPr/>
          <p:nvPr/>
        </p:nvPicPr>
        <p:blipFill>
          <a:blip r:embed="rId7" cstate="print"/>
          <a:srcRect l="3146" t="31468" r="3125" b="31136"/>
          <a:stretch>
            <a:fillRect/>
          </a:stretch>
        </p:blipFill>
        <p:spPr bwMode="auto">
          <a:xfrm>
            <a:off x="8072462" y="28572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Поисковики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15338" y="857232"/>
            <a:ext cx="78581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asus notebook\AppData\Local\Microsoft\Windows\INetCache\Content.Word\Логотип ГАРО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132" y="857232"/>
            <a:ext cx="92869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logo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8" y="1928802"/>
            <a:ext cx="100013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ageeva\Downloads\33929c (2)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43570" y="71414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Эмблема ЮНЦ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29190" y="214290"/>
            <a:ext cx="7143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43570" y="1714488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egpu.pn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86776" y="1643050"/>
            <a:ext cx="6143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15206" y="857232"/>
            <a:ext cx="85724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risunok1.jpg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29388" y="857232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786346" y="2428868"/>
            <a:ext cx="435765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Всероссийская молодежная научная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онлайн-конференция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cs typeface="Times New Roman" pitchFamily="18" charset="0"/>
              </a:rPr>
              <a:t>«Великая Отечественная война в исторических судьбах народов и регионов России»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 декабря 2021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 13-00 до 15-45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veV2frb_lU0.png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143636" y="4429132"/>
            <a:ext cx="1709740" cy="171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429388" y="6429396"/>
            <a:ext cx="11957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Таганрог, 2021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688449"/>
            <a:ext cx="40004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Таганрогский институт имени А. П. Чехова (филиал)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государственного бюджетного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учреждения высшего образования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«Ростовский государственный экономический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 (РИНХ)»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 истории и филологии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E-mail: ist-filfak@mail.ru, den_istorii@mail.ru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Тел.: 8 (8634) 60-15-35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-71470" y="47409"/>
            <a:ext cx="4429124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109913" algn="l"/>
              </a:tabLst>
            </a:pPr>
            <a:r>
              <a:rPr kumimoji="0" lang="ru-RU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ПРОГРАММНЫЙ КОМИТЕТ </a:t>
            </a:r>
            <a:endParaRPr kumimoji="0" lang="en-US" sz="9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109913" algn="l"/>
              </a:tabLst>
            </a:pP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Макаренко Елена Николаевна – ректор Ростовского государственного экономического университета (РИНХ), д-р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экон.наук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профессор –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Кринко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Евгений Федорович – заместитель директора Южного научного центра Российской академии наук по научной работе, д-р ист.наук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сопредседатель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Липовенко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Елизавета Васильевна</a:t>
            </a:r>
            <a:r>
              <a:rPr kumimoji="0" lang="ru-RU" sz="9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директор Таганрогского государственного литературного и историко-архитектурного музея-заповедника</a:t>
            </a:r>
            <a:r>
              <a:rPr kumimoji="0" lang="ru-RU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Герасимова Евгения Николаевна – ректор Елецкого государственного университета имени И. А. Бунина, д-р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пед.наук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профессор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сопредседатель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Куижева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Саида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Казбековна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ректор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Майкопского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государственного технологического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университетп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д-р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экон.наук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доцент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сопредседатель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Албакова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Фатима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Юсуповна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и.о. ректора Ингушского государственного университета, д-р филос. наук, профессор – 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Асваров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Нариман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Асварович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ректор Дагестанского государственного педагогического университета, канд.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социол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наук– 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Коротков Александр Михайлович – ректор Волгоградского государственного социально-педагогического университета, д-р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пед.наук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профессор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сопредседатель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Альбеков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Адам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Умарович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президент Ростовского государственного экономического университета (РИНХ), д-р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экон.наук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профессор, заслуженный деятель науки РФ, член Совета при Президенте РФ по межнациональным отношениям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Вовченко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Наталья Геннадьевна – проректор по научной работе и инновациям Ростовского государственного экономического университета (РИНХ),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д-рэкон.наук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профессор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Султыгова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Захидат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Хасановна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проректор по научной работе Ингушского государственного университета, д-р хим.наук, профессор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Климова Марина Витальевна – директор Института истории и культуры Елецкого государственного университета имени И. А. Бунина, канд.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филол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наук, доцент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Трапш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Николай Алексеевич </a:t>
            </a:r>
            <a:r>
              <a:rPr kumimoji="0" lang="ru-RU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директор Государственного архива Ростовской области, доцент Таганрогского института имени А. П. Чехова (филиала) РГЭУ (РИНХ), канд.ист.наук, доцент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Мерзляков Михаил Петрович – директор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Раздорского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этнографического музея-заповедника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Щербанов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Владимир Кириллович – председатель Областной поисковой общественной организации «Ростовский областной клуб «Память – Поиск»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80975" algn="l"/>
                <a:tab pos="3109913" algn="l"/>
              </a:tabLst>
            </a:pPr>
            <a:r>
              <a:rPr kumimoji="0" lang="ru-RU" sz="950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Метелкина</a:t>
            </a:r>
            <a:r>
              <a:rPr kumimoji="0" lang="ru-RU" sz="95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Жанна Сергеевна – председатель Ростовского регионального отделения Общероссийской общественно-государственной просветительской организации «Российское общество «Знание», канд.ист.наук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786314" y="0"/>
            <a:ext cx="4357686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ОРГАНИЗАЦИОННЫЙ КОМИТЕТ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Голобородько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Андрей Юрьевич – директор Таганрогского института имени А. П. Чехова (филиала) РГЭУ (РИНХ), депутат Городской Думы г. Таганрога VII созыва, д-р полит.наук, доцент </a:t>
            </a:r>
            <a:r>
              <a:rPr kumimoji="0" lang="ru-RU" sz="9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председатель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Волвенко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Алексей Александрович – зам. директора Таганрогского института имени А.П. Чехова (филиала) РГЭУ (РИНХ) по научной работе, канд.ист.наук,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Мусхаджиев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Саид-Хасан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Хамзатович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руководитель Центра народной дипломатии и межкультурных коммуникаций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Майкопского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государственного технологического университета, канд.ист.наук,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Котлярова Ольга Александровна – зам. директора по учебной работе отделений истории и туризма Института истории и культуры Елецкого государственного университета имени И. А. Бунина, канд.ист.наук,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Болотова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Елена Юрьевна – декан факультета исторического и правового образования Волгоградского государственного социально-педагогического университета, д-р ист.наук, профессор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Агеева Валентина Анатольевна – декан факультета истории и филологии Таганрогского института имени А.П. Чехова (филиала) РГЭУ (РИНХ), канд.ист.наук,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Гаврилюк Иван Львович – зам. декана по учебной работе факультета исторического и правового образования Волгоградского государственного социально-педагогического университета, канд.ист.наук,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Суздальцева Ирина Анатольевна – зам. декана по научной работе исторического факультета Дагестанского государственного педагогического университета, канд.ист.наук,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Наухацкий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Виталий Васильевич – зав. кафедрой исторических наук и политологии Ростовского государственного экономического университета «РИНХ», д.и.н., профессор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Матиев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Тимур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Хусенович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–зав. кафедрой истории Ингушского государственного университета, канд.ист.наук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Султанбеков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Рабадан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Магомедович – зав. кафедры истории Дагестанского государственного педагогического университета, канд.ист.наук,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Белова Анна Валерьевна – зав. кафедрой всеобщей истории Тверского государственного университета,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вед.науч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Центра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гендерных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исследований Института этнологии и антропологии имени Н.Н. Миклухо-Маклая Российской академии наук, д-р ист. наук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Шафранова Ольга Ивановна –зав. кафедрой региональной истории и музееведения Гуманитарного института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федерального университета, канд. ист. наук, доцент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Мужухоева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Эльза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Джунидовна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профессор кафедры истории Ингушского государственного университета, канд.ист.наук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Колосовская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Татьяна Александровна -профессор кафедры истории России Гуманитарного института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Северо-Кавказского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федерального университета, д-р ист. наук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Долгиева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Марем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Белановна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профессор кафедры </a:t>
            </a:r>
            <a:r>
              <a:rPr kumimoji="0" lang="ru-RU" sz="9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историиИнгушского</a:t>
            </a:r>
            <a:r>
              <a:rPr kumimoji="0" lang="ru-RU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государственного университета, канд.ист. наук</a:t>
            </a:r>
            <a:endParaRPr kumimoji="0" lang="ru-RU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0402"/>
            <a:ext cx="421481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ДЕТИ ВОЙНЫ МАЛГОБЕКСКОГО РАЙОНА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ибоев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Илез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Алиевич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, магистрант 1 года обучения,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Ингушский государственный университет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руководитель: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Дзуматова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Зарета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Рашидовна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ЗЛОДЕЯНИЯ НЕМЕЦКО-ФАШИСТСКИХ ЗАХВАТЧИКОВ В ПЕРВЫЕ ГОДЫ ВОЙНЫ НА СТАВРОПОЛЬЕ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Полякова Василиса, студентка 3 курса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Гуманитарный институт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федерального университета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руководитель: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Колосовская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Татьяна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Александровна,д-р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ист. Наук</a:t>
            </a:r>
            <a:endParaRPr lang="ru-RU" sz="900" dirty="0">
              <a:latin typeface="Times New Roman" pitchFamily="18" charset="0"/>
              <a:ea typeface="TimesNewRoman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 ВРАГА В СОВЕТСКИХ ПЕРИОДИЧЕСКИХ ИЗДАНИЯХ ВЕЛИКОЙ ОТЕЧЕСТВЕННОЙ ВОЙНЫ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Хованский Георгий Александрович, магистрант 1 года обучения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Тверской государственный университет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руководитель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:Сипейкин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Александр Викторович, канд.ист.наук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Панель 3. «Поклонимся великим тем годам…»: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память о войне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СОХРАНЕНИЕ ИСТОРИЧЕСКОЙ  ПАМЯТИ О   ВЕЛИКОЙОТЕЧЕСТВЕННОЙ ВОЙНЕ В ДЕЯТЕЛЬНОСТИ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СОВРЕМЕННЫХ УЧРЕЖДЕНИЙ КУЛЬТУРЫ ВОЛГОГРАДА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Беженцева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Алина Романовна,  студентка 4 курса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Волгоградский государственный социально-педагогический университет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Научный руководитель: Орешкина Татьяна Николаевна, канд.ист.наук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ПРАКТИКА МУЗЕЙНОЙ ДЕЯТЕЛЬНОСТИ В КОНТЕКСТЕ ПРОВЕДЕНИЯ ИССЛЕДОВАНИЙ, НАПРАВЛЕННЫХ НА УВЕКОВЕЧЕНИЕ ПАМЯТИ О СОБЫТИЯХ ВЕЛИКОЙ ОТЕЧЕСТВЕННОЙ ВОЙНЫ 1941-1945 ГГ,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Киндяков Сергей Александрович, председатель Краснодарской общественной поисково-исследовательской организации «Высота»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ПОДВИГ, КОТОРЫЙ НЕЛЬЗЯ ЗАБЫТЬ: УВЕКОВЕЧЕНИЕ ПАМЯТИ</a:t>
            </a:r>
            <a:r>
              <a:rPr kumimoji="0" lang="ru-RU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 ПОГИБШИХ ЗАЩИТНИКАХ ТАГАНРОГА И ГОРОЖАНАХ,</a:t>
            </a:r>
            <a:r>
              <a:rPr kumimoji="0" lang="ru-RU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ОТДАВШИХ ЖИЗНЬ НА ФРОНТЕ В ГОДЫ ВЕЛИКОЙ ОТЕЧЕСТВЕННОЙ ВОЙНЫ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Капканов Ефим Николаевич, магистрант 2 года обучения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Таганрогский институт имени А.П. Чехова (филиал) РГЭУ (РИНХ)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Кринко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Евгений Федорович, д-р ист.наук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ОТРАЖЕНИЕ ПАТРИОТИЧЕСКОЙ ДЕЯТЕЛЬНОСТИ ДЕТЕЙ И ПОДРОСТКОВ В РОСТОВСКОЙ ОБЛАСТИ В ГОДЫ ВЕЛИКОЙ ОТЕЧЕСТВЕННОЙ ВОЙНЫ В МУЗЕЙНЫХ ЭКСПОЗИЦИЯХ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Фогель Елена Александровна, аспирант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Ростовский государственный экономический университет (РИНХ)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Кринко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Евгений Федорович, д-р ист.наук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1470" y="0"/>
            <a:ext cx="4357686" cy="671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Гасанов Магомед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Раджабович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профессор кафедры истории Дагестанского государственного педагогического университета, д-р ист.наук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ешкина Татьяна Николаевна 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доцент кафедры отечественной истории и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историко-краеведческого образования Волгоградского государственного социально-педагогического университета, канд. ист. наук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Арапханова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Лейла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Якубовна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доцент кафедры истории Ингушского государственного университета, канд.полит.наук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ДзуматоваЗарета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Рашидовна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 –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старший преподаватель кафедры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истории Ингушского государственного университета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Фогель Елена Александровна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зав. сектором работы с посетителями Народного военно-исторического музейного комплекса Великой Отечественной войны 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Самбекские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высоты</a:t>
            </a:r>
            <a:r>
              <a:rPr lang="ru-RU" sz="900" dirty="0" smtClean="0"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/>
            <a:r>
              <a:rPr lang="ru-RU" sz="950" b="1" dirty="0">
                <a:latin typeface="Times New Roman" pitchFamily="18" charset="0"/>
                <a:cs typeface="Times New Roman" pitchFamily="18" charset="0"/>
              </a:rPr>
              <a:t>СЕКРЕТАРИАТ КОНФЕРЕНЦИИ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/>
            <a:r>
              <a:rPr lang="ru-RU" sz="95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50" dirty="0" err="1" smtClean="0">
                <a:latin typeface="Times New Roman" pitchFamily="18" charset="0"/>
                <a:cs typeface="Times New Roman" pitchFamily="18" charset="0"/>
              </a:rPr>
              <a:t>Катиева</a:t>
            </a:r>
            <a:r>
              <a:rPr lang="ru-RU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Мадина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Назаровна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– старший преподаватель кафедры истории Ингушского государственного университета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/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Яндиева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Тамара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Уматгиреевна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 – старший преподаватель кафедры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историиИнгушского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государственного университета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/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Барсегян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Альберт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Мельсикович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– специалист по работе с молодежью отдела воспитательной работы и трудоустройства, магистрант факультета истории и филологии Таганрогского института имени А. П. Чехова (филиала) РГЭУ (РИНХ)</a:t>
            </a:r>
          </a:p>
          <a:p>
            <a:pPr lvl="0" algn="just" eaLnBrk="0" fontAlgn="base" hangingPunct="0"/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Капканов Ефим Николаевич – магистрант факультета истории и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филологииТаганрогского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института имени А.П. Чехова (филиала) РГЭУ (РИНХ). </a:t>
            </a:r>
          </a:p>
          <a:p>
            <a:pPr lvl="0" algn="just" eaLnBrk="0" fontAlgn="base" hangingPunct="0"/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Ротару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Юля Руслановна – магистрант факультета истории и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филологииТаганрогского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института имени А.П. Чехова (филиала) РГЭУ (РИНХ).  </a:t>
            </a:r>
          </a:p>
          <a:p>
            <a:pPr algn="ctr" eaLnBrk="0" fontAlgn="base" hangingPunct="0"/>
            <a:r>
              <a:rPr lang="ru-RU" sz="95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5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950" b="1" dirty="0">
                <a:latin typeface="Times New Roman" pitchFamily="18" charset="0"/>
                <a:cs typeface="Times New Roman" pitchFamily="18" charset="0"/>
              </a:rPr>
              <a:t>ВИДЕОКОНФЕРЕНЦИИ</a:t>
            </a:r>
            <a:endParaRPr lang="ru-RU" sz="950" dirty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/>
            <a:r>
              <a:rPr lang="ru-RU" sz="95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5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sz="950" dirty="0">
                <a:latin typeface="Times New Roman" pitchFamily="18" charset="0"/>
                <a:cs typeface="Times New Roman" pitchFamily="18" charset="0"/>
                <a:hlinkClick r:id="rId2"/>
              </a:rPr>
              <a:t>://us02web.zoom.us/j/82414087050?pwd=VDJLaldYSlVsL01tNkljQ2pZMjZ6QT09</a:t>
            </a:r>
            <a:endParaRPr lang="ru-RU" sz="9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50" dirty="0" smtClean="0">
                <a:latin typeface="Times New Roman" pitchFamily="18" charset="0"/>
                <a:cs typeface="Times New Roman" pitchFamily="18" charset="0"/>
              </a:rPr>
              <a:t>Идентификатор 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конференции: 824 1408 7050</a:t>
            </a:r>
          </a:p>
          <a:p>
            <a:pPr algn="just"/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Код доступа: 204821</a:t>
            </a:r>
          </a:p>
          <a:p>
            <a:pPr algn="ctr" eaLnBrk="0" fontAlgn="base" hangingPunct="0"/>
            <a:r>
              <a:rPr lang="ru-RU" sz="950" b="1" dirty="0">
                <a:latin typeface="Times New Roman" pitchFamily="18" charset="0"/>
                <a:cs typeface="Times New Roman" pitchFamily="18" charset="0"/>
              </a:rPr>
              <a:t>Модератор конференции: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/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Кринко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Евгений Федорович – заместитель директора Южного научного центра Российской академии наук по научной работе, профессор Таганрогского института имени А. П. Чехова (филиала) РГЭУ (РИНХ), д-р ист.наук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/>
            <a:r>
              <a:rPr lang="ru-RU" sz="950" b="1" dirty="0">
                <a:latin typeface="Times New Roman" pitchFamily="18" charset="0"/>
                <a:cs typeface="Times New Roman" pitchFamily="18" charset="0"/>
              </a:rPr>
              <a:t>Модераторы площадок: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/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Гаврилюк Иван Львович – зам. декана по учебной работе факультета исторического и правового образования Волгоградского государственного социально-педагогического университета, канд.ист. наук, доцент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/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Котлярова Ольга Александровна – заместитель директора по учебной работе отделений истории и туризма института истории и культуры Елецкого государственного университета имени И. А. Бунина, канд.ист.наук, доцент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/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Матиев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Тимур </a:t>
            </a:r>
            <a:r>
              <a:rPr lang="ru-RU" sz="950" dirty="0" err="1">
                <a:latin typeface="Times New Roman" pitchFamily="18" charset="0"/>
                <a:cs typeface="Times New Roman" pitchFamily="18" charset="0"/>
              </a:rPr>
              <a:t>Хусенович</a:t>
            </a:r>
            <a:r>
              <a:rPr lang="ru-RU" sz="950" dirty="0">
                <a:latin typeface="Times New Roman" pitchFamily="18" charset="0"/>
                <a:cs typeface="Times New Roman" pitchFamily="18" charset="0"/>
              </a:rPr>
              <a:t> – зав. кафедрой истории Ингушского государственного университета, канд.ист.наук</a:t>
            </a:r>
            <a:endParaRPr lang="ru-RU" sz="9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0"/>
            <a:ext cx="4429156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buFont typeface="Arial" pitchFamily="34" charset="0"/>
              <a:buChar char="•"/>
            </a:pP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Мусхаджиев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Саид-Хасан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Хамзатович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– руководитель Центра народной дипломатии и межкультурных коммуникаций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Майкопского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государственного технологического университета, канд. ист. наук, доцент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Султанбеков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Рабадан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Магомедович – зав. кафедры истории Дагестанского государственного педагогического университета, канд.ист.наук, доцент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Шафранова Ольга Ивановна – </a:t>
            </a:r>
            <a:r>
              <a:rPr lang="ru-RU" sz="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зав. кафедрой региональной истории и музееведения Гуманитарного института </a:t>
            </a:r>
            <a:r>
              <a:rPr lang="ru-RU" sz="9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lang="ru-RU" sz="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федерального университета, канд. ист. наук, доцент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Сипейкин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Александр Викторович– доцент кафедры отечественной истории Тверского государственного университета, канд. ист. наук</a:t>
            </a:r>
          </a:p>
          <a:p>
            <a:pPr algn="just"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РЕГЛАМЕНТ ВЫСТУПЛЕНИЙ: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 Доклады – до 10 минут</a:t>
            </a:r>
          </a:p>
          <a:p>
            <a:pPr algn="just"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Выступление в дискуссии – до 5 минут</a:t>
            </a:r>
          </a:p>
          <a:p>
            <a:pPr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СОСТАВ ЗАПЛАНИРОВАННЫХ УЧАСТНИКОВ: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 научные сотрудники, </a:t>
            </a:r>
          </a:p>
          <a:p>
            <a:pPr lvl="0"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преподаватели, </a:t>
            </a:r>
          </a:p>
          <a:p>
            <a:pPr lvl="0"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аспиранты, </a:t>
            </a:r>
          </a:p>
          <a:p>
            <a:pPr lvl="0"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магистранты, </a:t>
            </a:r>
          </a:p>
          <a:p>
            <a:pPr lvl="0" eaLnBrk="0" fontAlgn="base" hangingPunct="0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студенты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2357430"/>
            <a:ext cx="442912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Панель 1. «Вставай, страна огромная…»: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 80-летию начала Великой Отечественной войны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ЮНЫЕ ЗАЩИТНИЦЫ Г. ЕЛЬЦА В ПЕРИОД ЕЛЕЦКОЙ ОПЕРАЦИИ 1941 Г.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Кузьминова Ольга Александровна, студентка 4 курса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Елецкий государственный университет им. И.А.Бунина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руководитель: Котлярова Ольга Александровна, канд. ист. наук, доцент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РОЛЬ И ЗНАЧЕНИЕ БИТВЫ ЗА КАВКАЗ ВО ВТОРОЙ МИРОВОЙ ВОЙНЕ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Енин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Даниил,  студент 2 курса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уманитарный институт </a:t>
            </a:r>
            <a:r>
              <a:rPr kumimoji="0" lang="ru-RU" sz="9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федерального университета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1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руководитель: </a:t>
            </a:r>
            <a:r>
              <a:rPr kumimoji="0" lang="ru-RU" sz="900" b="0" i="1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Шафранова Ольга Ивановна, </a:t>
            </a:r>
            <a:r>
              <a:rPr kumimoji="0" lang="ru-RU" sz="900" b="0" i="1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канд.ист.наук,доцент</a:t>
            </a:r>
            <a:r>
              <a:rPr kumimoji="0" lang="ru-RU" sz="900" b="0" i="1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9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ДЕЯТЕЛЬНОСТЬ СОВЕТСКОГО РУКОВОДСТВА ПО ОРГАНИЗАЦИИ ОБОРОНЫ РОСТОВСКОЙ ОБЛАСТИ В НАЧАЛЬНЫЙ ЭТАП ВЕЛИКОЙ ОТЕЧЕСТВЕННОЙ ВОЙНЫ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Соколов Олег Леонидович, аспирант,</a:t>
            </a:r>
            <a:r>
              <a:rPr kumimoji="0" lang="ru-RU" sz="900" b="0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Ростовский государственный экономический</a:t>
            </a:r>
            <a:r>
              <a:rPr kumimoji="0" lang="ru-RU" sz="900" b="0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 (РИНХ),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1" u="none" strike="noStrike" cap="none" normalizeH="0" baseline="0" dirty="0" smtClean="0" bmk="_Hlk88816917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руководитель: </a:t>
            </a:r>
            <a:r>
              <a:rPr kumimoji="0" lang="ru-RU" sz="900" b="0" i="1" u="none" strike="noStrike" cap="none" normalizeH="0" baseline="0" dirty="0" err="1" smtClean="0" bmk="_Hlk8881691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Кринко</a:t>
            </a:r>
            <a:r>
              <a:rPr kumimoji="0" lang="ru-RU" sz="900" b="0" i="1" u="none" strike="noStrike" cap="none" normalizeH="0" baseline="0" dirty="0" smtClean="0" bmk="_Hlk8881691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Евгений Федорович, д-р ист.наук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УЧАСТИЕ НАРОДОВ ДАГЕСТАНА В ВЕЛИКОЙ ОТЕЧЕСТВЕННОЙ ВОЙНЕ 1941-1945 ГГ.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Матиева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 София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Абдулгамидовна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магистрант 2 года обучения,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Дагестанский государственный педагогический университет, 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руководитель: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Султанбеков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Рабадан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Магомедович,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канд. ист. наук, доцент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Панель 2. «Здесь нет ни одной персональной судьбы – все судьбы в единую слиты…»: война и люди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ЛИЧНАЯ ИСТОРИЯ ВЕЛИКОЙ ОТЕЧЕСТВЕННОЙ ВОЙНЫ (НА ПРИМЕРЕ МОЕГО ПРАДЕДА ФЕОКТИСТА ЛУКЬЯНОВА)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Калугин Роман Викторович,   студент 4 курса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Майкопский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государственный технологический университет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Научный руководитель: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Мусхаджиев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Сайд-Хасан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Хамзатович,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канд.ист.наук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559</Words>
  <Application>Microsoft Office PowerPoint</Application>
  <PresentationFormat>Экран (4:3)</PresentationFormat>
  <Paragraphs>137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nikita</dc:creator>
  <cp:lastModifiedBy>ageeva</cp:lastModifiedBy>
  <cp:revision>26</cp:revision>
  <dcterms:created xsi:type="dcterms:W3CDTF">2021-11-29T07:03:44Z</dcterms:created>
  <dcterms:modified xsi:type="dcterms:W3CDTF">2021-12-06T10:56:18Z</dcterms:modified>
</cp:coreProperties>
</file>