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5"/>
  </p:notesMasterIdLst>
  <p:sldIdLst>
    <p:sldId id="256" r:id="rId2"/>
    <p:sldId id="424" r:id="rId3"/>
    <p:sldId id="426" r:id="rId4"/>
    <p:sldId id="398" r:id="rId5"/>
    <p:sldId id="434" r:id="rId6"/>
    <p:sldId id="432" r:id="rId7"/>
    <p:sldId id="453" r:id="rId8"/>
    <p:sldId id="451" r:id="rId9"/>
    <p:sldId id="403" r:id="rId10"/>
    <p:sldId id="454" r:id="rId11"/>
    <p:sldId id="449" r:id="rId12"/>
    <p:sldId id="446" r:id="rId13"/>
    <p:sldId id="29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CEAD8"/>
    <a:srgbClr val="86EE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9E792-E478-4CAC-9148-F900E5C800F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3F334-9246-4F86-9955-39D3A101AF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15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3F334-9246-4F86-9955-39D3A101AFE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ED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video.1sept.ru/1592?utm_term=eot_1829&amp;utm_source=ps.multicast&amp;utm_medium=email&amp;utm_content=webinar_1592&amp;utm_campaign=ps.events.nashedel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100000">
              <a:srgbClr val="21D6E0">
                <a:alpha val="84000"/>
              </a:srgbClr>
            </a:gs>
            <a:gs pos="33000">
              <a:schemeClr val="accent6">
                <a:lumMod val="40000"/>
                <a:lumOff val="60000"/>
              </a:schemeClr>
            </a:gs>
            <a:gs pos="13000">
              <a:schemeClr val="accent6">
                <a:lumMod val="60000"/>
                <a:lumOff val="40000"/>
                <a:alpha val="85000"/>
              </a:schemeClr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256"/>
            <a:ext cx="7854696" cy="771968"/>
          </a:xfrm>
        </p:spPr>
        <p:txBody>
          <a:bodyPr>
            <a:normAutofit fontScale="85000" lnSpcReduction="20000"/>
          </a:bodyPr>
          <a:lstStyle/>
          <a:p>
            <a:pPr algn="l"/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7" y="2071678"/>
            <a:ext cx="82153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Кафедра общей педагогики</a:t>
            </a:r>
          </a:p>
          <a:p>
            <a:pPr algn="ctr"/>
            <a:endParaRPr lang="ru-RU" sz="48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Дискуссионная  площадка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«Проблемы семьи в условиях дистанционного образования» (июнь 2020).</a:t>
            </a:r>
          </a:p>
          <a:p>
            <a:pPr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«Проблемы детско-родительских отношений» (октябрь 2020) 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 Деятельность образовательных учреждений по организации работы с семьями в условиях дистанционного обучения» (декабрь 2020)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«Особенности воспитательной позиции современных родителей» (февраль 2021)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«Игры современных детей» (май 2021)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Thanks\Desktop\иатериалы для отчета 2020-2021\дискуссионнная площадка\19.05.2021 дискуссионная площадка Игнатенко\сайт  21.05.2021\IMG-20210519-WA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86190"/>
            <a:ext cx="3888000" cy="291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Мероприятия, в которых  участвовали преподаватели и студенты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Внеочередная Всероссийская ПЛАНЕРКА родителей и учителей 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О «страхах и ненависти» в российском образовании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г.).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Конференции,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круглые столы, лекции, дискуссионные площадки, организованные 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Институтом проблем  образовательной политики «Эврика» (А.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Адамский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 Издательским домом «Первое сентября» . Движение «Школа – наше дело» (С. Соловейчик); Академией гуманной педагогики  Ш.А.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Амонашвили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(2020-2021)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Всероссийский форум «Педагоги России» Родительский вечер «Как понять и принять выбор подростка» (О.В. Усова)«Откровенный разговор» (В.В.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Пиджакова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( 2020)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14348" y="3500438"/>
            <a:ext cx="3786214" cy="172954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714876" y="3643314"/>
            <a:ext cx="4143404" cy="1440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Грантах, публикационная и хоздоговорная деятельность 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400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Подготовлена заявка на Грант РФФИ (2020) – 1 заявка (О.А. Кочергина и О.Н. Кирюшина)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Подготовлено к изданию учебное пособие – 1 (2021)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Глава в коллективной монографии (2020)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Статьи – 6 (в т.ч. 2 ВАК)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Договор № 2165/20 на выполнение научно-исследовательских работ от «20» ноября 2020 г. Тема: «Формирование педагогической культуры родителей в современном российском обществе» (О.А. Кочергина и О.Н. Кирюшина).</a:t>
            </a:r>
          </a:p>
          <a:p>
            <a:endParaRPr lang="ru-RU" sz="1600" dirty="0" smtClean="0"/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 advClick="0" advTm="50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15328" cy="3000396"/>
          </a:xfr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Constantia"/>
              </a:rPr>
              <a:t>Благодарю за внимание</a:t>
            </a:r>
            <a:r>
              <a:rPr lang="ru-RU" sz="3600" b="1" dirty="0" smtClean="0">
                <a:solidFill>
                  <a:schemeClr val="tx1"/>
                </a:solidFill>
                <a:latin typeface="Constantia"/>
              </a:rPr>
              <a:t>!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</a:rPr>
              <a:t>Научно-исследовательская лаборатория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</a:rPr>
              <a:t>по проблемам педагогического образования родителей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</a:rPr>
              <a:t>(руководитель О.А. Кочергина, зав.кафедрой,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</a:rPr>
              <a:t>к. </a:t>
            </a:r>
            <a:r>
              <a:rPr lang="ru-RU" dirty="0" err="1" smtClean="0">
                <a:latin typeface="Times New Roman" pitchFamily="18" charset="0"/>
              </a:rPr>
              <a:t>пед.н</a:t>
            </a:r>
            <a:r>
              <a:rPr lang="ru-RU" dirty="0" smtClean="0">
                <a:latin typeface="Times New Roman" pitchFamily="18" charset="0"/>
              </a:rPr>
              <a:t>., доцент</a:t>
            </a:r>
            <a:r>
              <a:rPr lang="ru-RU" sz="2800" dirty="0" smtClean="0">
                <a:latin typeface="Times New Roman" pitchFamily="18" charset="0"/>
              </a:rPr>
              <a:t>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5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лаборатории: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Конференции и конкурсы (проведение международных, российских и региональных конференций, совещаний, форумов; подготовка совместных научных публикаций).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проектов и программ.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научно-исследовательских и иных работ и услуг на основе договоров, грантов и инициативных исследований.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с организациями (контакты и сотрудничество с ведущими специалистами, соответствующих научных направлений, органами государственной власти и управления, предприятиями и организациями, научными и образовательными организациями).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мероприятиях различного уровня.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со студентами (организация научно-исследовательской работы студентов, магистрантов по направлениям деятельности лаборатории).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Издание материалов, отражающих результаты научных исследований.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 advClick="0" advTm="5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429552" cy="11430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Конференции и конкурсы, организованные кафедрой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Международная научно-практическая конференция «Преемственность между дошкольным и начальным общим образованием в условиях реализации ФГОС» (секция по организации работы с родителями) 29-30.09.2020 г.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Международная научная конференция «Педагогическая диагностика: история, теория, современность» секции психолого-педагогическая диагностика в образовательной организации)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30.10.2020 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/>
              <a:t> </a:t>
            </a:r>
          </a:p>
          <a:p>
            <a:endParaRPr lang="ru-RU" sz="2400" dirty="0" smtClean="0"/>
          </a:p>
          <a:p>
            <a:pPr lvl="0"/>
            <a:endParaRPr lang="ru-RU" sz="2400" dirty="0" smtClean="0"/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Совместный проект Таганрогского института имени А.П. Чехова (филиала)ФГБОУ ВО «РГЭУ (РИНХ)»  и Управления образования Администрации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Неклиновского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324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928802"/>
            <a:ext cx="323569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286256"/>
            <a:ext cx="324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4214818"/>
            <a:ext cx="1584000" cy="2388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000504"/>
            <a:ext cx="2272824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«Комплексная модель организации  педагогического просвещения родителей»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и реализация проекта проводятся на базе образовательных организаций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Неклиновского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программа родительского всеобуча, включающая тематику занятий для родителей детей различного возраста (от дошкольного - до старших классов), используется в образовательных организациях в 2020-2021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г.;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-программа по курсу «Современные технологии организации работы педагога с родителями школьников» введена в учебный план для студентов 4 курса (профили «Русский язык» и «Литература»). Курс ведется в 2020-2021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г. Учебное пособие Кочергина О.А., Кирюшина О.Н. Подготовка будущего учителя к работе с родителями – Таганрог, 2017.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для старшеклассников «Школа будущего родителя» реализуется в учебном процессе в рамках внеурочной работы в 2020-2021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г. в МБОУ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Новобессергеновская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МБОУ Федоровская СОШ. (Учебное пособие Кочергина О.А.. Кирюшина О.Н. «Школа будущего родителя» для старшеклассников  в современной образовательной организации.- Таганрог, 2018; Учебное пособие «Школа будущего учителя» для старшеклассников: опыт совместной работы образовательных организаций». - Ростов-на-Дону, 2019 (подготовлено совместно преподавателями, студентами и учителями МБОУ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Новобессергеновской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СОШ)).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5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«Комплексная модель организации  педагогического просвещения родителей»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научно-методического консультирования педагогов образовательных организаций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Неклиновского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по организации  родительского всеобуча, проведение методических семинаров  (О.А. Кочергина, к.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н., доцент, О.Н. Кирюшина, к.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н., доцент);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подготовке управленческого  проекта  «Программа вовлечения родителей в управление образовательной организации»  (директор  МБОУ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Новобессергеновской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СОШ  имени И.Д. Василенко Т.В. Тишина), проведение  мониторинга уровня активности родительской  общественности в деятельности  школы.</a:t>
            </a:r>
          </a:p>
          <a:p>
            <a:endParaRPr lang="ru-RU" dirty="0"/>
          </a:p>
        </p:txBody>
      </p:sp>
      <p:pic>
        <p:nvPicPr>
          <p:cNvPr id="2050" name="Picture 2" descr="F:\2020-2021\сайт 2.09.2020\презентация книги 1.09.2020\IMG-20200901-WA0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654000"/>
            <a:ext cx="4272000" cy="3204000"/>
          </a:xfrm>
          <a:prstGeom prst="rect">
            <a:avLst/>
          </a:prstGeom>
          <a:noFill/>
        </p:spPr>
      </p:pic>
      <p:pic>
        <p:nvPicPr>
          <p:cNvPr id="2051" name="Picture 3" descr="F:\2020-2021\сайт 2.09.2020\презентация книги 1.09.2020\IMG-20200901-WA0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90000"/>
            <a:ext cx="2376000" cy="3168000"/>
          </a:xfrm>
          <a:prstGeom prst="rect">
            <a:avLst/>
          </a:prstGeom>
          <a:noFill/>
        </p:spPr>
      </p:pic>
      <p:pic>
        <p:nvPicPr>
          <p:cNvPr id="2052" name="Picture 4" descr="F:\2020-2021\сайт 2.09.2020\презентация книги 1.09.2020\IMG-20200901-WA01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54000"/>
            <a:ext cx="4272000" cy="3204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образовательными организациями и участие в мероприятиях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29 мая 2021 г.  - ко  Дню защиты детей проведены «Семейные чтения» ( образовательные организации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Неклиновского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района (О.А. Кочергина, О.Н. Кирюшина).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Армавирским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государственным педагогическим университетом (сотрудничество с журналом «Семья и личность»  2020, 2021).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Взаимодействие с подразделениями  вуза: кафедра психологии, кафедра педагогики 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развития личности (проведение психолого-педагогической диагностики, совместное участие в мероприятиях по проблемам инклюзивного образования, участие в конференциях, круглых столах).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5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СО СТУДЕНТАМИ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Научная деятельность студентов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Участие в конференциях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64-я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внутривузовская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научная студенческие конференция  (2 секций)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2021 гг.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Публикации студентов  в сборниках научных конференций и журналах –  4 чел.</a:t>
            </a:r>
          </a:p>
          <a:p>
            <a:pPr algn="ctr"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Подготовка курсовых работ  по проблемам  организации работы с семьей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Участие в мероприятиях по направлениям :</a:t>
            </a:r>
          </a:p>
          <a:p>
            <a:pPr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диагностическое, информационно-просветительское, научно-методическое, проектно-практическое,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профориентационное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 др. </a:t>
            </a:r>
          </a:p>
          <a:p>
            <a:pPr algn="just"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Диагностическое  -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диагностического инструментария (анкеты «Готовность родителей к обучению и повышению своей педагогической культуры» «Совместное чтение в современной семье» и др.), проведение анкетирования и обработка его результатов). </a:t>
            </a:r>
          </a:p>
          <a:p>
            <a:pPr algn="just"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Информационно-просветительское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подготовлены презентации  и выступления для проведения родительских собраний, занятий для старшеклассников.</a:t>
            </a:r>
          </a:p>
          <a:p>
            <a:pPr algn="just"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Проектно-практическое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и зашита проектов по работе с родителями студентами очной и заочной формы обучения, пополнение базы видеоматериалов, фильмов, социальных роликов.</a:t>
            </a:r>
          </a:p>
          <a:p>
            <a:pPr algn="just">
              <a:buNone/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ransition spd="med" advClick="0" advTm="5000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94EFE3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5838</TotalTime>
  <Words>1000</Words>
  <Application>Microsoft Office PowerPoint</Application>
  <PresentationFormat>Экран (4:3)</PresentationFormat>
  <Paragraphs>90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Направления деятельности лаборатории:</vt:lpstr>
      <vt:lpstr>Конференции и конкурсы, организованные кафедрой</vt:lpstr>
      <vt:lpstr>Совместный проект Таганрогского института имени А.П. Чехова (филиала)ФГБОУ ВО «РГЭУ (РИНХ)»  и Управления образования Администрации Неклиновского района</vt:lpstr>
      <vt:lpstr>Проект «Комплексная модель организации  педагогического просвещения родителей»</vt:lpstr>
      <vt:lpstr>Проект «Комплексная модель организации  педагогического просвещения родителей»</vt:lpstr>
      <vt:lpstr>Взаимодействие с образовательными организациями и участие в мероприятиях </vt:lpstr>
      <vt:lpstr>РАБОТА СО СТУДЕНТАМИ Научная деятельность студентов</vt:lpstr>
      <vt:lpstr>Дискуссионная  площадка</vt:lpstr>
      <vt:lpstr>Мероприятия, в которых  участвовали преподаватели и студенты </vt:lpstr>
      <vt:lpstr>Участие в Грантах, публикационная и хоздоговорная деятельность 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общей педагогики адрес: ул. Инициативная , 46, к. 302</dc:title>
  <cp:lastModifiedBy>Thanks</cp:lastModifiedBy>
  <cp:revision>589</cp:revision>
  <dcterms:modified xsi:type="dcterms:W3CDTF">2021-05-31T03:55:31Z</dcterms:modified>
</cp:coreProperties>
</file>