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8" r:id="rId2"/>
    <p:sldId id="270" r:id="rId3"/>
    <p:sldId id="274" r:id="rId4"/>
    <p:sldId id="271" r:id="rId5"/>
    <p:sldId id="275" r:id="rId6"/>
    <p:sldId id="276" r:id="rId7"/>
    <p:sldId id="273" r:id="rId8"/>
    <p:sldId id="272" r:id="rId9"/>
    <p:sldId id="26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14" autoAdjust="0"/>
    <p:restoredTop sz="94660"/>
  </p:normalViewPr>
  <p:slideViewPr>
    <p:cSldViewPr snapToGrid="0">
      <p:cViewPr varScale="1">
        <p:scale>
          <a:sx n="81" d="100"/>
          <a:sy n="81" d="100"/>
        </p:scale>
        <p:origin x="-84" y="-7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D09D-01CC-41FE-9723-7AA8D07CF9AF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21532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D09D-01CC-41FE-9723-7AA8D07CF9AF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7087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D09D-01CC-41FE-9723-7AA8D07CF9AF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738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D09D-01CC-41FE-9723-7AA8D07CF9AF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4436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D09D-01CC-41FE-9723-7AA8D07CF9AF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82122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D09D-01CC-41FE-9723-7AA8D07CF9AF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9117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D09D-01CC-41FE-9723-7AA8D07CF9AF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2146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D09D-01CC-41FE-9723-7AA8D07CF9AF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284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D09D-01CC-41FE-9723-7AA8D07CF9AF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9536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C7FD09D-01CC-41FE-9723-7AA8D07CF9AF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7350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D09D-01CC-41FE-9723-7AA8D07CF9AF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4932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C7FD09D-01CC-41FE-9723-7AA8D07CF9AF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48163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59FC2C69-F34C-4AEE-915F-359B5B7CCA1D}"/>
              </a:ext>
            </a:extLst>
          </p:cNvPr>
          <p:cNvSpPr/>
          <p:nvPr/>
        </p:nvSpPr>
        <p:spPr>
          <a:xfrm>
            <a:off x="1625599" y="2628653"/>
            <a:ext cx="9070109" cy="2045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5E4C2646-D00B-4149-B25C-DCA71CD9116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722" y="168430"/>
            <a:ext cx="1444877" cy="165825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D317D9E-007A-4776-9F85-87E2FB1A8BC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16353" y="316033"/>
            <a:ext cx="1673864" cy="15106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99138" y="211015"/>
            <a:ext cx="81242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Министерство науки и высшего образования Российской Федерации</a:t>
            </a:r>
            <a:br>
              <a:rPr lang="ru-RU" b="1" dirty="0" smtClean="0"/>
            </a:br>
            <a:r>
              <a:rPr lang="ru-RU" b="1" dirty="0" smtClean="0"/>
              <a:t>Таганрогский институт имени А. П. Чехова (филиал)  </a:t>
            </a:r>
            <a:br>
              <a:rPr lang="ru-RU" b="1" dirty="0" smtClean="0"/>
            </a:br>
            <a:r>
              <a:rPr lang="ru-RU" b="1" dirty="0" smtClean="0"/>
              <a:t>ФГБОУ ВО «Ростовский государственный экономический  университет (РИНХ)»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676401" y="1973778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ОТЧЕТ О ДЕЯТЕЛЬНОСТИ КРИМИНАЛИСТИЧЕСКОЙ ЛАБОРАТОРИИ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0489" y="4530897"/>
            <a:ext cx="37732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к.ю.н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., доцент, зав. </a:t>
            </a:r>
          </a:p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криминалистической </a:t>
            </a:r>
          </a:p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лаборатории</a:t>
            </a:r>
          </a:p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Ю.А.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Сердюкова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40704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098431" y="192577"/>
            <a:ext cx="8229600" cy="1143000"/>
          </a:xfrm>
        </p:spPr>
        <p:txBody>
          <a:bodyPr>
            <a:normAutofit/>
          </a:bodyPr>
          <a:lstStyle/>
          <a:p>
            <a:pPr algn="ctr" fontAlgn="base">
              <a:spcAft>
                <a:spcPct val="0"/>
              </a:spcAft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Проведение лабораторных и семинарских занятий со студентами и магистрантами по уголовно-процессуальному праву и криминалистике, а также дисциплинам криминалистического цикла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E4C2646-D00B-4149-B25C-DCA71CD9116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123" y="0"/>
            <a:ext cx="1444877" cy="165825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D317D9E-007A-4776-9F85-87E2FB1A8BC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01568" y="152400"/>
            <a:ext cx="1614586" cy="1457155"/>
          </a:xfrm>
          <a:prstGeom prst="rect">
            <a:avLst/>
          </a:prstGeom>
        </p:spPr>
      </p:pic>
      <p:pic>
        <p:nvPicPr>
          <p:cNvPr id="8" name="Picture 2" descr="C:\Users\Юлия\Desktop\Крим лаборатория\IMG_688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825" y="1766022"/>
            <a:ext cx="3370575" cy="4494101"/>
          </a:xfrm>
          <a:prstGeom prst="rect">
            <a:avLst/>
          </a:prstGeom>
          <a:noFill/>
          <a:ln w="44450" cmpd="thickThin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foto.tgpi.ru/news/2021/03_29/11/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6927" y="1758787"/>
            <a:ext cx="3419964" cy="4559952"/>
          </a:xfrm>
          <a:prstGeom prst="rect">
            <a:avLst/>
          </a:prstGeom>
          <a:noFill/>
          <a:ln w="38100" cmpd="thinThick">
            <a:solidFill>
              <a:schemeClr val="tx2">
                <a:lumMod val="75000"/>
              </a:schemeClr>
            </a:solidFill>
          </a:ln>
        </p:spPr>
      </p:pic>
      <p:pic>
        <p:nvPicPr>
          <p:cNvPr id="10" name="Picture 3" descr="C:\Users\Юлия\Desktop\Крим лаборатория\IMG-20200523-WA008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124026"/>
            <a:ext cx="3821723" cy="2866293"/>
          </a:xfrm>
          <a:prstGeom prst="rect">
            <a:avLst/>
          </a:prstGeom>
          <a:noFill/>
          <a:ln w="31750" cmpd="thinThick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5E4C2646-D00B-4149-B25C-DCA71CD9116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123" y="0"/>
            <a:ext cx="1444877" cy="165825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D317D9E-007A-4776-9F85-87E2FB1A8BC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01568" y="152400"/>
            <a:ext cx="1614586" cy="1457155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70185" y="356700"/>
            <a:ext cx="8487507" cy="1143000"/>
          </a:xfrm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Участие в работе научных конференций, семинаров, круглых столов, проводимых вузом и другими организациями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7D36715-5420-4C1F-90B0-BE87E0130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796" y="3446585"/>
            <a:ext cx="3956538" cy="2637691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3"/>
          <p:cNvPicPr>
            <a:picLocks noGrp="1" noChangeAspect="1"/>
          </p:cNvPicPr>
          <p:nvPr>
            <p:ph sz="half" idx="1"/>
          </p:nvPr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555" r="21523" b="3"/>
          <a:stretch/>
        </p:blipFill>
        <p:spPr>
          <a:xfrm>
            <a:off x="8341189" y="1940661"/>
            <a:ext cx="3370165" cy="3991216"/>
          </a:xfrm>
          <a:noFill/>
          <a:ln w="41275" cmpd="thinThick">
            <a:solidFill>
              <a:schemeClr val="tx2">
                <a:lumMod val="75000"/>
              </a:schemeClr>
            </a:solidFill>
          </a:ln>
        </p:spPr>
      </p:pic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848B8E5F-AD83-4D72-A4CC-2043203A2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28" y="1906530"/>
            <a:ext cx="3541004" cy="2360669"/>
          </a:xfrm>
          <a:prstGeom prst="rect">
            <a:avLst/>
          </a:prstGeom>
          <a:noFill/>
          <a:ln w="38100" cmpd="thinThick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4313" y="262318"/>
            <a:ext cx="8229600" cy="126168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Расширение сотрудничества со школами и учебными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организациями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города и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области.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Профориентационная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деятельность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E4C2646-D00B-4149-B25C-DCA71CD9116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123" y="0"/>
            <a:ext cx="1444877" cy="165825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D317D9E-007A-4776-9F85-87E2FB1A8BC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01568" y="152400"/>
            <a:ext cx="1614586" cy="1457155"/>
          </a:xfrm>
          <a:prstGeom prst="rect">
            <a:avLst/>
          </a:prstGeom>
        </p:spPr>
      </p:pic>
      <p:pic>
        <p:nvPicPr>
          <p:cNvPr id="7" name="Picture 2" descr="http://foto.tgpi.ru/news/2021/03_29/11/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4314" y="2256693"/>
            <a:ext cx="5715000" cy="4286250"/>
          </a:xfrm>
          <a:prstGeom prst="rect">
            <a:avLst/>
          </a:prstGeom>
          <a:noFill/>
          <a:ln w="41275" cmpd="thickThin">
            <a:solidFill>
              <a:schemeClr val="tx2">
                <a:lumMod val="75000"/>
              </a:schemeClr>
            </a:solidFill>
          </a:ln>
        </p:spPr>
      </p:pic>
      <p:pic>
        <p:nvPicPr>
          <p:cNvPr id="8" name="Picture 4" descr="C:\Users\Юлия\Desktop\Крим лаборатория\День-эксперта-криминалиста-МВД-России-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054" y="1661773"/>
            <a:ext cx="3375504" cy="3191579"/>
          </a:xfrm>
          <a:prstGeom prst="rect">
            <a:avLst/>
          </a:prstGeom>
          <a:noFill/>
          <a:ln w="41275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Юлия\Downloads\20200302_12581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24" y="1658138"/>
            <a:ext cx="3305908" cy="2479431"/>
          </a:xfrm>
          <a:prstGeom prst="rect">
            <a:avLst/>
          </a:prstGeom>
          <a:noFill/>
          <a:ln w="38100" cmpd="thickThin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4313" y="262318"/>
            <a:ext cx="8229600" cy="126168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Расширение сотрудничества со школами и учебными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организациями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города и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области.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Профориентационная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деятельность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E4C2646-D00B-4149-B25C-DCA71CD9116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123" y="0"/>
            <a:ext cx="1444877" cy="165825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D317D9E-007A-4776-9F85-87E2FB1A8BC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01568" y="152400"/>
            <a:ext cx="1614586" cy="1457155"/>
          </a:xfrm>
          <a:prstGeom prst="rect">
            <a:avLst/>
          </a:prstGeom>
        </p:spPr>
      </p:pic>
      <p:pic>
        <p:nvPicPr>
          <p:cNvPr id="9" name="Picture 4" descr="C:\Users\Юлия\Desktop\Крим лаборатория\IMG-20200523-WA007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21" y="1708610"/>
            <a:ext cx="3849113" cy="2886835"/>
          </a:xfrm>
          <a:prstGeom prst="rect">
            <a:avLst/>
          </a:prstGeom>
          <a:noFill/>
          <a:ln w="34925" cmpd="thickThin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72315" y="1910861"/>
            <a:ext cx="4208670" cy="2987900"/>
          </a:xfrm>
          <a:prstGeom prst="rect">
            <a:avLst/>
          </a:prstGeom>
          <a:ln w="38100" cmpd="thickThin">
            <a:solidFill>
              <a:schemeClr val="tx2">
                <a:lumMod val="75000"/>
              </a:schemeClr>
            </a:solidFill>
          </a:ln>
        </p:spPr>
      </p:pic>
      <p:pic>
        <p:nvPicPr>
          <p:cNvPr id="11" name="Рисунок 10" descr="ю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77663" y="3405033"/>
            <a:ext cx="4888523" cy="2808930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4313" y="262318"/>
            <a:ext cx="8229600" cy="126168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Расширение сотрудничества со школами и учебными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организациями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города и области </a:t>
            </a:r>
            <a:b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профориентационная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деятельность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E4C2646-D00B-4149-B25C-DCA71CD9116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123" y="0"/>
            <a:ext cx="1444877" cy="165825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D317D9E-007A-4776-9F85-87E2FB1A8BC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01568" y="152400"/>
            <a:ext cx="1614586" cy="1457155"/>
          </a:xfrm>
          <a:prstGeom prst="rect">
            <a:avLst/>
          </a:prstGeom>
        </p:spPr>
      </p:pic>
      <p:pic>
        <p:nvPicPr>
          <p:cNvPr id="7" name="Picture 2" descr="C:\Users\Юлия\Desktop\Крим лаборатория\IMG_53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58" y="1965983"/>
            <a:ext cx="4021658" cy="3016243"/>
          </a:xfrm>
          <a:prstGeom prst="rect">
            <a:avLst/>
          </a:prstGeom>
          <a:noFill/>
          <a:ln w="38100" cmpd="thinThick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Юлия\Desktop\Крим лаборатория\IMG-20191202-WA00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632" y="3189484"/>
            <a:ext cx="4045464" cy="3034098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70839" y="2579076"/>
            <a:ext cx="3721160" cy="3413247"/>
          </a:xfrm>
          <a:prstGeom prst="rect">
            <a:avLst/>
          </a:prstGeom>
          <a:ln w="38100" cmpd="thinThick"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4" descr="Изображение выглядит как внутренний, стена, человек, п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DF088703-9828-4EBF-BA8E-0A0C4BBEB8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94" y="2008532"/>
            <a:ext cx="5313675" cy="3976955"/>
          </a:xfrm>
          <a:ln w="38100" cmpd="thinThick">
            <a:solidFill>
              <a:schemeClr val="tx2">
                <a:lumMod val="75000"/>
              </a:schemeClr>
            </a:solidFill>
          </a:ln>
        </p:spPr>
      </p:pic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7EF5F9D0-88CC-40F8-B0AE-315B041EC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4646" y="333253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Киноклуб при криминалистической лаборатории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E4C2646-D00B-4149-B25C-DCA71CD9116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123" y="0"/>
            <a:ext cx="1444877" cy="165825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D317D9E-007A-4776-9F85-87E2FB1A8BC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01568" y="152400"/>
            <a:ext cx="1614586" cy="1457155"/>
          </a:xfrm>
          <a:prstGeom prst="rect">
            <a:avLst/>
          </a:prstGeom>
        </p:spPr>
      </p:pic>
      <p:pic>
        <p:nvPicPr>
          <p:cNvPr id="4100" name="Picture 4" descr="http://foto.tgpi.ru/news/2021/03_29/11/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0139" y="2039816"/>
            <a:ext cx="5175737" cy="3881803"/>
          </a:xfrm>
          <a:prstGeom prst="rect">
            <a:avLst/>
          </a:prstGeom>
          <a:noFill/>
          <a:ln w="41275" cmpd="dbl"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0217" y="294148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ПЕРСПЕКТИВЫ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РАЗВИТИЯ </a:t>
            </a:r>
          </a:p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КРИМИНАЛИСТИЧЕСКОЙ ЛАБОРАТОРИИ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E4C2646-D00B-4149-B25C-DCA71CD9116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123" y="0"/>
            <a:ext cx="1444877" cy="165825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D317D9E-007A-4776-9F85-87E2FB1A8BC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01568" y="152400"/>
            <a:ext cx="1614586" cy="14571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880029"/>
            <a:ext cx="12192000" cy="55399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- Внедрение полученного опыта в научные исследования; 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2523057"/>
            <a:ext cx="12192000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000" b="1" dirty="0"/>
              <a:t>- </a:t>
            </a: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Организация </a:t>
            </a:r>
            <a:r>
              <a:rPr kumimoji="0" lang="ru-RU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клуба «юный криминалист</a:t>
            </a: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</a:t>
            </a:r>
            <a:r>
              <a:rPr kumimoji="0" lang="ru-RU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</a:t>
            </a: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школьников </a:t>
            </a:r>
            <a:r>
              <a:rPr kumimoji="0" lang="ru-RU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города и </a:t>
            </a:r>
            <a:r>
              <a:rPr lang="ru-RU" sz="3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области</a:t>
            </a: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3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717032"/>
            <a:ext cx="12192000" cy="101566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научных и методических семинаров с участием студентов и преподавателей</a:t>
            </a:r>
            <a:r>
              <a:rPr lang="ru-RU" sz="3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4912676"/>
            <a:ext cx="12192000" cy="14773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kumimoji="0" lang="ru-RU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рамках профориентационной работы, организация выездной работы с Неклиновским, </a:t>
            </a:r>
            <a:r>
              <a:rPr kumimoji="0" lang="ru-RU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Матвеевокурганским</a:t>
            </a: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Куйбышевским </a:t>
            </a: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районами. </a:t>
            </a:r>
            <a:endParaRPr kumimoji="0" lang="ru-RU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0B9AF39-1402-42BD-B3FC-BA4DD459C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pPr algn="ctr"/>
            <a:r>
              <a:rPr lang="ru-RU" sz="7200" b="1" dirty="0"/>
              <a:t>Спасибо за внимание!</a:t>
            </a:r>
            <a:endParaRPr lang="ru-RU" sz="7200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E4C2646-D00B-4149-B25C-DCA71CD9116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1015" y="0"/>
            <a:ext cx="1617785" cy="185669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D317D9E-007A-4776-9F85-87E2FB1A8BC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88061" y="175845"/>
            <a:ext cx="1910861" cy="172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217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331</TotalTime>
  <Words>154</Words>
  <Application>Microsoft Office PowerPoint</Application>
  <PresentationFormat>Произвольный</PresentationFormat>
  <Paragraphs>25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Ретро</vt:lpstr>
      <vt:lpstr>Слайд 1</vt:lpstr>
      <vt:lpstr>Проведение лабораторных и семинарских занятий со студентами и магистрантами по уголовно-процессуальному праву и криминалистике, а также дисциплинам криминалистического цикла</vt:lpstr>
      <vt:lpstr>Участие в работе научных конференций, семинаров, круглых столов, проводимых вузом и другими организациями</vt:lpstr>
      <vt:lpstr>Расширение сотрудничества со школами и учебными организациями города и области.  Профориентационная деятельность</vt:lpstr>
      <vt:lpstr>Расширение сотрудничества со школами и учебными организациями города и области.  Профориентационная деятельность</vt:lpstr>
      <vt:lpstr>Расширение сотрудничества со школами и учебными организациями города и области  профориентационная деятельность</vt:lpstr>
      <vt:lpstr>Киноклуб при криминалистической лаборатории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Окказиональное употребление фразеологизмов в рассказах А.П. Чехова</dc:title>
  <dc:creator>Андрей Нарушевич</dc:creator>
  <cp:lastModifiedBy>goloborodko</cp:lastModifiedBy>
  <cp:revision>45</cp:revision>
  <dcterms:created xsi:type="dcterms:W3CDTF">2020-05-10T20:12:40Z</dcterms:created>
  <dcterms:modified xsi:type="dcterms:W3CDTF">2021-05-31T13:32:08Z</dcterms:modified>
</cp:coreProperties>
</file>