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69" r:id="rId3"/>
    <p:sldId id="271" r:id="rId4"/>
    <p:sldId id="272" r:id="rId5"/>
    <p:sldId id="273" r:id="rId6"/>
    <p:sldId id="274" r:id="rId7"/>
    <p:sldId id="275" r:id="rId8"/>
    <p:sldId id="267" r:id="rId9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215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08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73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4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821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911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4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28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953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35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493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7FD09D-01CC-41FE-9723-7AA8D07CF9AF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4B436A-77C4-4A10-A0FC-CFD714E38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816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2B213C-CFAC-4797-A05E-209C19238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405449"/>
            <a:ext cx="10058400" cy="19196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/>
              <a:t>Министерство </a:t>
            </a:r>
            <a:r>
              <a:rPr lang="ru-RU" sz="1600" b="1" dirty="0" smtClean="0"/>
              <a:t>науки и высшего </a:t>
            </a:r>
            <a:r>
              <a:rPr lang="ru-RU" sz="1600" b="1"/>
              <a:t>образования </a:t>
            </a:r>
            <a:r>
              <a:rPr lang="ru-RU" sz="1600" b="1" smtClean="0"/>
              <a:t>Российской </a:t>
            </a:r>
            <a:r>
              <a:rPr lang="ru-RU" sz="1600" b="1" dirty="0"/>
              <a:t>Федерации</a:t>
            </a:r>
            <a:br>
              <a:rPr lang="ru-RU" sz="1600" b="1" dirty="0"/>
            </a:br>
            <a:r>
              <a:rPr lang="ru-RU" sz="1600" b="1" dirty="0"/>
              <a:t>Таганрогский институт имени А. П. Чехова (филиал)  </a:t>
            </a:r>
            <a:br>
              <a:rPr lang="ru-RU" sz="1600" b="1" dirty="0"/>
            </a:br>
            <a:r>
              <a:rPr lang="ru-RU" sz="1600" b="1" dirty="0"/>
              <a:t>ФГБОУ ВО «Ростовский государственный экономический  университет (РИНХ)»</a:t>
            </a:r>
            <a:br>
              <a:rPr lang="ru-RU" sz="1600" b="1" dirty="0"/>
            </a:br>
            <a:r>
              <a:rPr lang="ru-RU" sz="4400" b="1" dirty="0"/>
              <a:t>  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400" b="1" dirty="0"/>
              <a:t>Отчет о работе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sz="4400" b="1" dirty="0"/>
              <a:t>лаборатории педагогической наукометрии</a:t>
            </a:r>
            <a:r>
              <a:rPr lang="ru-RU" sz="4400" dirty="0"/>
              <a:t> 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120CCF-CFC4-40C3-8B4B-21FAAC8C2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9281" y="4596714"/>
            <a:ext cx="10058400" cy="135949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err="1">
                <a:solidFill>
                  <a:schemeClr val="tx1"/>
                </a:solidFill>
              </a:rPr>
              <a:t>м.е</a:t>
            </a:r>
            <a:r>
              <a:rPr lang="ru-RU" sz="2200" b="1" dirty="0">
                <a:solidFill>
                  <a:schemeClr val="tx1"/>
                </a:solidFill>
              </a:rPr>
              <a:t>. Солнышков,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>
                <a:solidFill>
                  <a:schemeClr val="tx1"/>
                </a:solidFill>
              </a:rPr>
              <a:t>Руководитель лаборатории педагогической наукометрии,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b="1" dirty="0" err="1">
                <a:solidFill>
                  <a:schemeClr val="tx1"/>
                </a:solidFill>
              </a:rPr>
              <a:t>к.п.н</a:t>
            </a:r>
            <a:r>
              <a:rPr lang="ru-RU" sz="2200" b="1" dirty="0">
                <a:solidFill>
                  <a:schemeClr val="tx1"/>
                </a:solidFill>
              </a:rPr>
              <a:t>., доцент кафедры общей педагогики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9FC2C69-F34C-4AEE-915F-359B5B7CCA1D}"/>
              </a:ext>
            </a:extLst>
          </p:cNvPr>
          <p:cNvSpPr/>
          <p:nvPr/>
        </p:nvSpPr>
        <p:spPr>
          <a:xfrm>
            <a:off x="1625599" y="2628653"/>
            <a:ext cx="9070109" cy="2045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E4C2646-D00B-4149-B25C-DCA71CD911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722" y="168430"/>
            <a:ext cx="1444877" cy="16582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D317D9E-007A-4776-9F85-87E2FB1A8BC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16353" y="316033"/>
            <a:ext cx="1673864" cy="151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70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518CF6-D78F-4A15-A4C0-A04F15E8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89191"/>
          </a:xfrm>
        </p:spPr>
        <p:txBody>
          <a:bodyPr>
            <a:noAutofit/>
          </a:bodyPr>
          <a:lstStyle/>
          <a:p>
            <a:r>
              <a:rPr lang="ru-RU" sz="3600" b="1" cap="all" dirty="0"/>
              <a:t>Круглый стол «Педагогическая диагностика: 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cap="all" dirty="0"/>
              <a:t>история, современность, перспективы»</a:t>
            </a: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EA78CD-E81B-4F83-8EA9-0807C1C1C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19742"/>
            <a:ext cx="10058400" cy="414935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900" dirty="0"/>
              <a:t>преподаватели кафедр и студенты, магистранты Таганрогского института, преподаватели средних профессиональных и высших образовательных организаций г. Таганрога и г. </a:t>
            </a:r>
            <a:r>
              <a:rPr lang="ru-RU" sz="2900" dirty="0" err="1"/>
              <a:t>Ростова</a:t>
            </a:r>
            <a:r>
              <a:rPr lang="ru-RU" sz="2900" dirty="0"/>
              <a:t>-на-Дону; директора и учителя общеобразовательных организаций г. Таганрога и Неклиновского района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dirty="0"/>
              <a:t>рассмотрены особенности и возможности педагогической диагностики в современных условиях при проведении научно-педагогических исследований и деятельности образовательных организаций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dirty="0"/>
              <a:t>обсуждены актуальные проблемы, связанные с методологией, технологией и условиями реализации современного диагностического инструментария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dirty="0"/>
              <a:t>обобщен опыт педагогического диагностирования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473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6A13DA-E9A5-4487-B3BE-FD24AA3D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cap="all" dirty="0"/>
              <a:t>ДИАГНОСТИКА СПОСОБНОСТИ ПЕДАГОГА К ЭМПАТИИ (</a:t>
            </a:r>
            <a:r>
              <a:rPr lang="ru-RU" sz="3600" b="1" dirty="0"/>
              <a:t>в рамках «Педагогической декады»</a:t>
            </a:r>
            <a:r>
              <a:rPr lang="ru-RU" sz="3600" b="1" cap="all" dirty="0"/>
              <a:t>)</a:t>
            </a: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C09A28-44F9-46FF-B1C4-DABF43A34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500" dirty="0"/>
              <a:t>Диагностика проводилась в рамках дисциплины «Практическая педагогика. Практикум по решению педагогических задач» в гр. НДО-421, ДОМ-421, ДОИ-421 (всего в исследовании приняли участие 55 человек)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/>
              <a:t>В результате проведенной диагностики были определены уровни способности студентов к эмпатии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/>
              <a:t>Проанализировав полученные результаты диагностики, студентам были предложены коррекционные рекомендации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/>
              <a:t>Для отслеживания динамики развития ситуации в данной группе студентов запланирована повторная диагностика на следующем курсе</a:t>
            </a:r>
          </a:p>
        </p:txBody>
      </p:sp>
    </p:spTree>
    <p:extLst>
      <p:ext uri="{BB962C8B-B14F-4D97-AF65-F5344CB8AC3E}">
        <p14:creationId xmlns:p14="http://schemas.microsoft.com/office/powerpoint/2010/main" xmlns="" val="382468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5D7ED6-BFE1-48F7-88C9-2A30427A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cap="all" dirty="0"/>
              <a:t>Деловая игра «Учитель - профессия на века» </a:t>
            </a:r>
            <a:br>
              <a:rPr lang="ru-RU" sz="3600" b="1" cap="all" dirty="0"/>
            </a:br>
            <a:r>
              <a:rPr lang="ru-RU" sz="3600" b="1" dirty="0"/>
              <a:t>(в рамках «Дня открытых дверей»)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FC5DBCE-3756-4811-8321-33472C548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Учащиеся (родители) общеобразовательных школ г. Таганрога, Неклиновского, Матвеево-Курганского и  других районов Ростовской области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Популяризация педагогической профессии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Профориентационная работа (знакомство с жизнью института, преподавателями, подробные консультации по всем интересующим вопросам и др.) 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02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1EE276-7A92-452A-B4CC-D4D48ECF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3200" b="1" cap="all" dirty="0"/>
              <a:t>Презентация на тему "Базовые компоненты процесса научно-педагогического исследования и основные характеристики его результатов» </a:t>
            </a:r>
            <a:br>
              <a:rPr lang="ru-RU" sz="3200" b="1" cap="all" dirty="0"/>
            </a:br>
            <a:r>
              <a:rPr lang="ru-RU" sz="3200" b="1" dirty="0"/>
              <a:t>(в рамках «Декады Науки»)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B7FF55-CABC-4132-88CB-06F2CDFCA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700" dirty="0"/>
              <a:t>В мероприятии приняли участие обучающиеся и учителя выпускных классов МОБУ СОШ № 22 г. Таганрога, студенты и магистранты ТИ имени А.П. Чехова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700" dirty="0"/>
              <a:t>Мероприятие имело профориентационную направленность, цель которого заключалась в ознакомлении выпускников с общей технологией научно-исследовательской работы и конкретными направлениями научно-педагогических исследований, реализуемыми в ТИ имени А.П. Чехова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700" dirty="0"/>
              <a:t>В ходе состоявшейся дискуссии студенты и магистранты института поделились с выпускниками школы своим опытом научно-исследовательской деятельности, осуществляемой в процессе обучения в ТИ имени А.П. Чехова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74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6F9BC9-E9BE-45AF-91C0-7E254B88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/>
              <a:t>Магистрантское</a:t>
            </a:r>
            <a:r>
              <a:rPr lang="en-US" sz="3200" b="1" cap="all" dirty="0"/>
              <a:t> </a:t>
            </a:r>
            <a:r>
              <a:rPr lang="ru-RU" sz="3200" b="1" cap="all" dirty="0"/>
              <a:t>научное сообщество «Школа молодого педагога-исследователя»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053FD6-55D0-4C73-B0EC-F27C2D781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Магистранты, обучающиеся по программе «Образовательный менеджмент»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Заседания научного сообщества по тематике «Методология и технология проведения и оценки качества современного научно-педагогического исследования»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Участие научного сообщества в профориентационной работе («День открытых дверей»)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600" dirty="0"/>
              <a:t>Участие научного сообщества в «Декаде науки» </a:t>
            </a:r>
          </a:p>
        </p:txBody>
      </p:sp>
    </p:spTree>
    <p:extLst>
      <p:ext uri="{BB962C8B-B14F-4D97-AF65-F5344CB8AC3E}">
        <p14:creationId xmlns:p14="http://schemas.microsoft.com/office/powerpoint/2010/main" xmlns="" val="568953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3249E-3E36-4121-BE6C-74506646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/>
              <a:t>Всероссийская научная конференция «Педагогическая диагностика: история, теория, современность»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8B1633-CB09-4846-BE0C-1BC58BE11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1200" dirty="0"/>
              <a:t>Составлено и разослано информационное письмо, осуществлен сбор и систематизация заявок и статей участников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1200" dirty="0"/>
              <a:t>Разработана программа конференции (секции, круглые столы)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1200" dirty="0"/>
              <a:t>Разработан план лекций профессора Михайлычева Е.А. и профессора Аванесова В.С. по тематике конференции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1200" dirty="0"/>
              <a:t>Перенос конференции в связи с пандемией коронавируса на следующий учебный год 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9375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366AB4-980C-4052-BF47-ABF1989A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Спасибо за внимание!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0B9AF39-1402-42BD-B3FC-BA4DD459C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7200" b="1" dirty="0"/>
              <a:t>Спасибо за внимание!</a:t>
            </a:r>
            <a:endParaRPr lang="ru-RU" sz="72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5217565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637</TotalTime>
  <Words>447</Words>
  <Application>Microsoft Office PowerPoint</Application>
  <PresentationFormat>Произвольный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Ретро</vt:lpstr>
      <vt:lpstr>Министерство науки и высшего образования Российской Федерации Таганрогский институт имени А. П. Чехова (филиал)   ФГБОУ ВО «Ростовский государственный экономический  университет (РИНХ)»      Отчет о работе  лаборатории педагогической наукометрии  </vt:lpstr>
      <vt:lpstr>Круглый стол «Педагогическая диагностика:  история, современность, перспективы»</vt:lpstr>
      <vt:lpstr>ДИАГНОСТИКА СПОСОБНОСТИ ПЕДАГОГА К ЭМПАТИИ (в рамках «Педагогической декады»)</vt:lpstr>
      <vt:lpstr>Деловая игра «Учитель - профессия на века»  (в рамках «Дня открытых дверей»)</vt:lpstr>
      <vt:lpstr>Презентация на тему "Базовые компоненты процесса научно-педагогического исследования и основные характеристики его результатов»  (в рамках «Декады Науки»)</vt:lpstr>
      <vt:lpstr>Магистрантское научное сообщество «Школа молодого педагога-исследователя»</vt:lpstr>
      <vt:lpstr>Всероссийская научная конференция «Педагогическая диагностика: история, теория, современность»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Окказиональное употребление фразеологизмов в рассказах А.П. Чехова</dc:title>
  <dc:creator>Андрей Нарушевич</dc:creator>
  <cp:lastModifiedBy>Женя</cp:lastModifiedBy>
  <cp:revision>44</cp:revision>
  <cp:lastPrinted>2020-05-28T05:57:15Z</cp:lastPrinted>
  <dcterms:created xsi:type="dcterms:W3CDTF">2020-05-10T20:12:40Z</dcterms:created>
  <dcterms:modified xsi:type="dcterms:W3CDTF">2020-06-01T07:42:04Z</dcterms:modified>
</cp:coreProperties>
</file>