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9249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1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3244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9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0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4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06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08C099-0389-48ED-95E4-4A15A5529A0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39F6753-DE09-4C2F-93EC-D53102F441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017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128" b="30541"/>
          <a:stretch/>
        </p:blipFill>
        <p:spPr>
          <a:xfrm>
            <a:off x="0" y="0"/>
            <a:ext cx="1228298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237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97" y="516617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История факультета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10" y="1356460"/>
            <a:ext cx="6050285" cy="550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94" y="1356459"/>
            <a:ext cx="6050285" cy="550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30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36" y="409433"/>
            <a:ext cx="9601196" cy="9490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Факультет в наши дни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9" t="4584" r="5603" b="6777"/>
          <a:stretch/>
        </p:blipFill>
        <p:spPr>
          <a:xfrm>
            <a:off x="286604" y="1503235"/>
            <a:ext cx="5453418" cy="4392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22" y="1503235"/>
            <a:ext cx="6008027" cy="43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2" y="685800"/>
            <a:ext cx="11395881" cy="61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20302" y="-83641"/>
            <a:ext cx="590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http://tgpi.ru/abitur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7034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712" y="7759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https://vk.com/shepot_tgpi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t="3372" r="1146" b="8843"/>
          <a:stretch/>
        </p:blipFill>
        <p:spPr>
          <a:xfrm>
            <a:off x="791570" y="1705970"/>
            <a:ext cx="10672549" cy="497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87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385" y="29001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ВНИМАНИЕ!!!</a:t>
            </a:r>
            <a:endParaRPr lang="ru-RU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3655"/>
          <a:stretch/>
        </p:blipFill>
        <p:spPr>
          <a:xfrm>
            <a:off x="1552433" y="1149824"/>
            <a:ext cx="10031103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60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40</TotalTime>
  <Words>17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 </vt:lpstr>
      <vt:lpstr>История факультета</vt:lpstr>
      <vt:lpstr>Факультет в наши дни</vt:lpstr>
      <vt:lpstr>Презентация PowerPoint</vt:lpstr>
      <vt:lpstr>https://vk.com/shepot_tgpi 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nadya grebennikova</dc:creator>
  <cp:lastModifiedBy>nadya grebennikova</cp:lastModifiedBy>
  <cp:revision>10</cp:revision>
  <dcterms:created xsi:type="dcterms:W3CDTF">2019-03-19T18:01:54Z</dcterms:created>
  <dcterms:modified xsi:type="dcterms:W3CDTF">2019-03-19T19:12:23Z</dcterms:modified>
</cp:coreProperties>
</file>