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D0448-EB34-49DC-B456-1935C3B052BC}" type="doc">
      <dgm:prSet loTypeId="urn:microsoft.com/office/officeart/2005/8/layout/hierarchy1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03FF5E8-8DC9-4E59-8070-F5A48D3354D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Кластер непрерывного </a:t>
          </a:r>
          <a:r>
            <a:rPr lang="ru-RU" sz="2400" dirty="0" err="1" smtClean="0"/>
            <a:t>педагогичес</a:t>
          </a:r>
          <a:r>
            <a:rPr lang="ru-RU" sz="2400" dirty="0" smtClean="0"/>
            <a:t>-</a:t>
          </a:r>
        </a:p>
        <a:p>
          <a:pPr>
            <a:spcAft>
              <a:spcPts val="0"/>
            </a:spcAft>
          </a:pPr>
          <a:r>
            <a:rPr lang="ru-RU" sz="2400" dirty="0" smtClean="0"/>
            <a:t>кого образования</a:t>
          </a:r>
          <a:endParaRPr lang="ru-RU" sz="2400" dirty="0"/>
        </a:p>
      </dgm:t>
    </dgm:pt>
    <dgm:pt modelId="{D9C21649-F47F-4F71-B30F-4218D0DD6354}" type="parTrans" cxnId="{8300CA91-A6DA-4573-B1DF-BD80B700D992}">
      <dgm:prSet/>
      <dgm:spPr/>
      <dgm:t>
        <a:bodyPr/>
        <a:lstStyle/>
        <a:p>
          <a:endParaRPr lang="ru-RU"/>
        </a:p>
      </dgm:t>
    </dgm:pt>
    <dgm:pt modelId="{0E37AB79-0428-4CEF-A2E9-B029F47B14DE}" type="sibTrans" cxnId="{8300CA91-A6DA-4573-B1DF-BD80B700D992}">
      <dgm:prSet/>
      <dgm:spPr/>
      <dgm:t>
        <a:bodyPr/>
        <a:lstStyle/>
        <a:p>
          <a:endParaRPr lang="ru-RU"/>
        </a:p>
      </dgm:t>
    </dgm:pt>
    <dgm:pt modelId="{52E0A561-AFE9-4250-A2C1-BC32826F8FE5}">
      <dgm:prSet phldrT="[Текст]" custT="1"/>
      <dgm:spPr/>
      <dgm:t>
        <a:bodyPr/>
        <a:lstStyle/>
        <a:p>
          <a:r>
            <a:rPr lang="ru-RU" sz="2400" dirty="0" smtClean="0"/>
            <a:t>Лаборатории</a:t>
          </a:r>
          <a:endParaRPr lang="ru-RU" sz="2400" dirty="0"/>
        </a:p>
      </dgm:t>
    </dgm:pt>
    <dgm:pt modelId="{FC4794ED-6A3A-4A2F-9473-2D499767F43E}" type="sibTrans" cxnId="{A87F7F1C-9ED6-4A30-AA80-4957A695165F}">
      <dgm:prSet/>
      <dgm:spPr/>
      <dgm:t>
        <a:bodyPr/>
        <a:lstStyle/>
        <a:p>
          <a:endParaRPr lang="ru-RU"/>
        </a:p>
      </dgm:t>
    </dgm:pt>
    <dgm:pt modelId="{EF7D054F-CF87-4271-BAD2-6EB6B3827BF5}" type="parTrans" cxnId="{A87F7F1C-9ED6-4A30-AA80-4957A695165F}">
      <dgm:prSet/>
      <dgm:spPr/>
      <dgm:t>
        <a:bodyPr/>
        <a:lstStyle/>
        <a:p>
          <a:endParaRPr lang="ru-RU"/>
        </a:p>
      </dgm:t>
    </dgm:pt>
    <dgm:pt modelId="{12796BB2-DF5B-4120-B884-18DC48C69B89}">
      <dgm:prSet phldrT="[Текст]" custT="1"/>
      <dgm:spPr/>
      <dgm:t>
        <a:bodyPr/>
        <a:lstStyle/>
        <a:p>
          <a:r>
            <a:rPr lang="ru-RU" sz="2800" b="1" cap="all" dirty="0" smtClean="0"/>
            <a:t>ПРЕЕМСТВЕННОСТЬ В УСЛОВИЯХ РЕАЛИЗАЦИИ КОНЦЕПЦИИ НЕПРЕРЫВНОГО ОБРАЗОВАНИЯ</a:t>
          </a:r>
          <a:endParaRPr lang="ru-RU" sz="2800" dirty="0"/>
        </a:p>
      </dgm:t>
    </dgm:pt>
    <dgm:pt modelId="{381F786C-B17A-4594-B69A-3309AEE6B5D4}" type="sibTrans" cxnId="{CE982487-2910-402F-A589-7926DD984502}">
      <dgm:prSet/>
      <dgm:spPr/>
      <dgm:t>
        <a:bodyPr/>
        <a:lstStyle/>
        <a:p>
          <a:endParaRPr lang="ru-RU"/>
        </a:p>
      </dgm:t>
    </dgm:pt>
    <dgm:pt modelId="{43CDFDB2-06E0-4342-AB9F-F3D609AA9310}" type="parTrans" cxnId="{CE982487-2910-402F-A589-7926DD984502}">
      <dgm:prSet/>
      <dgm:spPr/>
      <dgm:t>
        <a:bodyPr/>
        <a:lstStyle/>
        <a:p>
          <a:endParaRPr lang="ru-RU"/>
        </a:p>
      </dgm:t>
    </dgm:pt>
    <dgm:pt modelId="{95EF9B3D-F6A6-48C7-99B0-3FF9B74F0FE1}">
      <dgm:prSet custT="1"/>
      <dgm:spPr/>
      <dgm:t>
        <a:bodyPr/>
        <a:lstStyle/>
        <a:p>
          <a:r>
            <a:rPr lang="ru-RU" sz="2400" dirty="0" smtClean="0"/>
            <a:t>Преемственность между дошкольным и начальным образованием в условиях реализации ФГОС  </a:t>
          </a:r>
          <a:endParaRPr lang="ru-RU" sz="2400" dirty="0"/>
        </a:p>
      </dgm:t>
    </dgm:pt>
    <dgm:pt modelId="{80377B94-AB2F-4134-A238-75379666CFB4}" type="parTrans" cxnId="{62AB5F49-F11C-43E5-B2F3-8CB12A1EA091}">
      <dgm:prSet/>
      <dgm:spPr/>
      <dgm:t>
        <a:bodyPr/>
        <a:lstStyle/>
        <a:p>
          <a:endParaRPr lang="ru-RU"/>
        </a:p>
      </dgm:t>
    </dgm:pt>
    <dgm:pt modelId="{13E277CD-48C2-49C2-8D80-51E3A5453228}" type="sibTrans" cxnId="{62AB5F49-F11C-43E5-B2F3-8CB12A1EA091}">
      <dgm:prSet/>
      <dgm:spPr/>
      <dgm:t>
        <a:bodyPr/>
        <a:lstStyle/>
        <a:p>
          <a:endParaRPr lang="ru-RU"/>
        </a:p>
      </dgm:t>
    </dgm:pt>
    <dgm:pt modelId="{8B84CBE5-69FA-4A31-9269-8D356A6F7007}" type="pres">
      <dgm:prSet presAssocID="{999D0448-EB34-49DC-B456-1935C3B052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FCA50A-1152-418B-A11E-C80154CC4C3F}" type="pres">
      <dgm:prSet presAssocID="{12796BB2-DF5B-4120-B884-18DC48C69B89}" presName="hierRoot1" presStyleCnt="0"/>
      <dgm:spPr/>
    </dgm:pt>
    <dgm:pt modelId="{AF26FC0E-6292-4BA1-9FD0-725B057BD4F4}" type="pres">
      <dgm:prSet presAssocID="{12796BB2-DF5B-4120-B884-18DC48C69B89}" presName="composite" presStyleCnt="0"/>
      <dgm:spPr/>
    </dgm:pt>
    <dgm:pt modelId="{2574A004-A3EF-44DD-95CE-D5E1EDB52A41}" type="pres">
      <dgm:prSet presAssocID="{12796BB2-DF5B-4120-B884-18DC48C69B89}" presName="background" presStyleLbl="node0" presStyleIdx="0" presStyleCnt="1"/>
      <dgm:spPr/>
    </dgm:pt>
    <dgm:pt modelId="{CC5D34DB-31E8-45FF-A9E5-0CD2B96F6669}" type="pres">
      <dgm:prSet presAssocID="{12796BB2-DF5B-4120-B884-18DC48C69B89}" presName="text" presStyleLbl="fgAcc0" presStyleIdx="0" presStyleCnt="1" custScaleX="379842" custScaleY="108838" custLinFactNeighborX="-1092" custLinFactNeighborY="-49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2AA3B-839B-47B2-B58C-EF198AB63B62}" type="pres">
      <dgm:prSet presAssocID="{12796BB2-DF5B-4120-B884-18DC48C69B89}" presName="hierChild2" presStyleCnt="0"/>
      <dgm:spPr/>
    </dgm:pt>
    <dgm:pt modelId="{81F2B7E9-7662-492B-AA4F-2450DD2F8924}" type="pres">
      <dgm:prSet presAssocID="{80377B94-AB2F-4134-A238-75379666CFB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CDCE1AE-215B-48E5-9AB6-8024FE3309AD}" type="pres">
      <dgm:prSet presAssocID="{95EF9B3D-F6A6-48C7-99B0-3FF9B74F0FE1}" presName="hierRoot2" presStyleCnt="0"/>
      <dgm:spPr/>
    </dgm:pt>
    <dgm:pt modelId="{775DAFCE-B9CB-4D6B-922C-387AB7B92B67}" type="pres">
      <dgm:prSet presAssocID="{95EF9B3D-F6A6-48C7-99B0-3FF9B74F0FE1}" presName="composite2" presStyleCnt="0"/>
      <dgm:spPr/>
    </dgm:pt>
    <dgm:pt modelId="{8969D501-4D76-47B4-988B-7779338C10C0}" type="pres">
      <dgm:prSet presAssocID="{95EF9B3D-F6A6-48C7-99B0-3FF9B74F0FE1}" presName="background2" presStyleLbl="node2" presStyleIdx="0" presStyleCnt="3"/>
      <dgm:spPr/>
    </dgm:pt>
    <dgm:pt modelId="{1B92599D-DB11-48F1-8764-8005CCBB9056}" type="pres">
      <dgm:prSet presAssocID="{95EF9B3D-F6A6-48C7-99B0-3FF9B74F0FE1}" presName="text2" presStyleLbl="fgAcc2" presStyleIdx="0" presStyleCnt="3" custScaleX="123693" custScaleY="184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FB0102-119C-4E0E-B91A-9B35ACBD0C8A}" type="pres">
      <dgm:prSet presAssocID="{95EF9B3D-F6A6-48C7-99B0-3FF9B74F0FE1}" presName="hierChild3" presStyleCnt="0"/>
      <dgm:spPr/>
    </dgm:pt>
    <dgm:pt modelId="{E8E1FA50-FF98-4267-A563-EB8952AF984A}" type="pres">
      <dgm:prSet presAssocID="{EF7D054F-CF87-4271-BAD2-6EB6B3827BF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A8371E6-DB64-404C-8104-DCC837105D61}" type="pres">
      <dgm:prSet presAssocID="{52E0A561-AFE9-4250-A2C1-BC32826F8FE5}" presName="hierRoot2" presStyleCnt="0"/>
      <dgm:spPr/>
    </dgm:pt>
    <dgm:pt modelId="{C2807EB5-C32F-4742-BDA5-AC36FACD0EEE}" type="pres">
      <dgm:prSet presAssocID="{52E0A561-AFE9-4250-A2C1-BC32826F8FE5}" presName="composite2" presStyleCnt="0"/>
      <dgm:spPr/>
    </dgm:pt>
    <dgm:pt modelId="{3806CC98-315C-41FA-A121-97A119B07A10}" type="pres">
      <dgm:prSet presAssocID="{52E0A561-AFE9-4250-A2C1-BC32826F8FE5}" presName="background2" presStyleLbl="node2" presStyleIdx="1" presStyleCnt="3"/>
      <dgm:spPr/>
    </dgm:pt>
    <dgm:pt modelId="{902FD8FE-7BD7-47EB-9662-BD616E15E9B0}" type="pres">
      <dgm:prSet presAssocID="{52E0A561-AFE9-4250-A2C1-BC32826F8FE5}" presName="text2" presStyleLbl="fgAcc2" presStyleIdx="1" presStyleCnt="3" custScaleX="97848" custScaleY="183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C748EB-C88B-47AB-9E81-54F0C35B917C}" type="pres">
      <dgm:prSet presAssocID="{52E0A561-AFE9-4250-A2C1-BC32826F8FE5}" presName="hierChild3" presStyleCnt="0"/>
      <dgm:spPr/>
    </dgm:pt>
    <dgm:pt modelId="{52AF0830-50DE-4ADD-81EB-E263949032AE}" type="pres">
      <dgm:prSet presAssocID="{D9C21649-F47F-4F71-B30F-4218D0DD635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9299CCD-D2BB-4DE2-81BB-76F4D92C643E}" type="pres">
      <dgm:prSet presAssocID="{B03FF5E8-8DC9-4E59-8070-F5A48D3354DA}" presName="hierRoot2" presStyleCnt="0"/>
      <dgm:spPr/>
    </dgm:pt>
    <dgm:pt modelId="{AED62EF9-C5B7-4730-B1D6-4097D7E86C7A}" type="pres">
      <dgm:prSet presAssocID="{B03FF5E8-8DC9-4E59-8070-F5A48D3354DA}" presName="composite2" presStyleCnt="0"/>
      <dgm:spPr/>
    </dgm:pt>
    <dgm:pt modelId="{C702DC65-2B85-4647-B65E-38CB4C06E7E0}" type="pres">
      <dgm:prSet presAssocID="{B03FF5E8-8DC9-4E59-8070-F5A48D3354DA}" presName="background2" presStyleLbl="node2" presStyleIdx="2" presStyleCnt="3"/>
      <dgm:spPr/>
    </dgm:pt>
    <dgm:pt modelId="{6C9ED7A0-F0D7-4D6A-A4F9-9CC28C46096D}" type="pres">
      <dgm:prSet presAssocID="{B03FF5E8-8DC9-4E59-8070-F5A48D3354DA}" presName="text2" presStyleLbl="fgAcc2" presStyleIdx="2" presStyleCnt="3" custScaleX="109049" custScaleY="184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63F4BB-10E2-487F-BC72-5145D8BD2056}" type="pres">
      <dgm:prSet presAssocID="{B03FF5E8-8DC9-4E59-8070-F5A48D3354DA}" presName="hierChild3" presStyleCnt="0"/>
      <dgm:spPr/>
    </dgm:pt>
  </dgm:ptLst>
  <dgm:cxnLst>
    <dgm:cxn modelId="{A1786523-65F4-4B5C-B1A3-7E4BCECF171A}" type="presOf" srcId="{EF7D054F-CF87-4271-BAD2-6EB6B3827BF5}" destId="{E8E1FA50-FF98-4267-A563-EB8952AF984A}" srcOrd="0" destOrd="0" presId="urn:microsoft.com/office/officeart/2005/8/layout/hierarchy1"/>
    <dgm:cxn modelId="{419CA7B9-E7A8-4DDE-9C28-68DB98BCA687}" type="presOf" srcId="{B03FF5E8-8DC9-4E59-8070-F5A48D3354DA}" destId="{6C9ED7A0-F0D7-4D6A-A4F9-9CC28C46096D}" srcOrd="0" destOrd="0" presId="urn:microsoft.com/office/officeart/2005/8/layout/hierarchy1"/>
    <dgm:cxn modelId="{CE982487-2910-402F-A589-7926DD984502}" srcId="{999D0448-EB34-49DC-B456-1935C3B052BC}" destId="{12796BB2-DF5B-4120-B884-18DC48C69B89}" srcOrd="0" destOrd="0" parTransId="{43CDFDB2-06E0-4342-AB9F-F3D609AA9310}" sibTransId="{381F786C-B17A-4594-B69A-3309AEE6B5D4}"/>
    <dgm:cxn modelId="{62AB5F49-F11C-43E5-B2F3-8CB12A1EA091}" srcId="{12796BB2-DF5B-4120-B884-18DC48C69B89}" destId="{95EF9B3D-F6A6-48C7-99B0-3FF9B74F0FE1}" srcOrd="0" destOrd="0" parTransId="{80377B94-AB2F-4134-A238-75379666CFB4}" sibTransId="{13E277CD-48C2-49C2-8D80-51E3A5453228}"/>
    <dgm:cxn modelId="{FA861B37-0659-45BE-B945-42E6F31BF6D0}" type="presOf" srcId="{999D0448-EB34-49DC-B456-1935C3B052BC}" destId="{8B84CBE5-69FA-4A31-9269-8D356A6F7007}" srcOrd="0" destOrd="0" presId="urn:microsoft.com/office/officeart/2005/8/layout/hierarchy1"/>
    <dgm:cxn modelId="{116959D3-46D1-4BB6-861C-8DBA432E6FBC}" type="presOf" srcId="{D9C21649-F47F-4F71-B30F-4218D0DD6354}" destId="{52AF0830-50DE-4ADD-81EB-E263949032AE}" srcOrd="0" destOrd="0" presId="urn:microsoft.com/office/officeart/2005/8/layout/hierarchy1"/>
    <dgm:cxn modelId="{1C25B46A-EDD7-43C2-8918-2588203A4DF6}" type="presOf" srcId="{12796BB2-DF5B-4120-B884-18DC48C69B89}" destId="{CC5D34DB-31E8-45FF-A9E5-0CD2B96F6669}" srcOrd="0" destOrd="0" presId="urn:microsoft.com/office/officeart/2005/8/layout/hierarchy1"/>
    <dgm:cxn modelId="{EAA619B5-AE2D-4DFC-BB58-D8E929334165}" type="presOf" srcId="{95EF9B3D-F6A6-48C7-99B0-3FF9B74F0FE1}" destId="{1B92599D-DB11-48F1-8764-8005CCBB9056}" srcOrd="0" destOrd="0" presId="urn:microsoft.com/office/officeart/2005/8/layout/hierarchy1"/>
    <dgm:cxn modelId="{99E1FF56-08B8-45D3-81AE-5728313C71E8}" type="presOf" srcId="{80377B94-AB2F-4134-A238-75379666CFB4}" destId="{81F2B7E9-7662-492B-AA4F-2450DD2F8924}" srcOrd="0" destOrd="0" presId="urn:microsoft.com/office/officeart/2005/8/layout/hierarchy1"/>
    <dgm:cxn modelId="{9A5A9C5D-BDE5-4D84-B3DC-59F91615B16D}" type="presOf" srcId="{52E0A561-AFE9-4250-A2C1-BC32826F8FE5}" destId="{902FD8FE-7BD7-47EB-9662-BD616E15E9B0}" srcOrd="0" destOrd="0" presId="urn:microsoft.com/office/officeart/2005/8/layout/hierarchy1"/>
    <dgm:cxn modelId="{8300CA91-A6DA-4573-B1DF-BD80B700D992}" srcId="{12796BB2-DF5B-4120-B884-18DC48C69B89}" destId="{B03FF5E8-8DC9-4E59-8070-F5A48D3354DA}" srcOrd="2" destOrd="0" parTransId="{D9C21649-F47F-4F71-B30F-4218D0DD6354}" sibTransId="{0E37AB79-0428-4CEF-A2E9-B029F47B14DE}"/>
    <dgm:cxn modelId="{A87F7F1C-9ED6-4A30-AA80-4957A695165F}" srcId="{12796BB2-DF5B-4120-B884-18DC48C69B89}" destId="{52E0A561-AFE9-4250-A2C1-BC32826F8FE5}" srcOrd="1" destOrd="0" parTransId="{EF7D054F-CF87-4271-BAD2-6EB6B3827BF5}" sibTransId="{FC4794ED-6A3A-4A2F-9473-2D499767F43E}"/>
    <dgm:cxn modelId="{EE9309FB-C919-4095-8DD1-CC24ECF2055D}" type="presParOf" srcId="{8B84CBE5-69FA-4A31-9269-8D356A6F7007}" destId="{14FCA50A-1152-418B-A11E-C80154CC4C3F}" srcOrd="0" destOrd="0" presId="urn:microsoft.com/office/officeart/2005/8/layout/hierarchy1"/>
    <dgm:cxn modelId="{749396F3-F582-499E-AEC6-918188067FF9}" type="presParOf" srcId="{14FCA50A-1152-418B-A11E-C80154CC4C3F}" destId="{AF26FC0E-6292-4BA1-9FD0-725B057BD4F4}" srcOrd="0" destOrd="0" presId="urn:microsoft.com/office/officeart/2005/8/layout/hierarchy1"/>
    <dgm:cxn modelId="{333A668D-1A4C-4CF0-A949-85F1AAEF1109}" type="presParOf" srcId="{AF26FC0E-6292-4BA1-9FD0-725B057BD4F4}" destId="{2574A004-A3EF-44DD-95CE-D5E1EDB52A41}" srcOrd="0" destOrd="0" presId="urn:microsoft.com/office/officeart/2005/8/layout/hierarchy1"/>
    <dgm:cxn modelId="{F8848A51-B736-4FCB-B089-79707DC5863D}" type="presParOf" srcId="{AF26FC0E-6292-4BA1-9FD0-725B057BD4F4}" destId="{CC5D34DB-31E8-45FF-A9E5-0CD2B96F6669}" srcOrd="1" destOrd="0" presId="urn:microsoft.com/office/officeart/2005/8/layout/hierarchy1"/>
    <dgm:cxn modelId="{C121AB7B-416B-4DCA-B91F-CC6F480B6E89}" type="presParOf" srcId="{14FCA50A-1152-418B-A11E-C80154CC4C3F}" destId="{47E2AA3B-839B-47B2-B58C-EF198AB63B62}" srcOrd="1" destOrd="0" presId="urn:microsoft.com/office/officeart/2005/8/layout/hierarchy1"/>
    <dgm:cxn modelId="{F186EC83-DA06-44B4-81A5-2370EDD958C7}" type="presParOf" srcId="{47E2AA3B-839B-47B2-B58C-EF198AB63B62}" destId="{81F2B7E9-7662-492B-AA4F-2450DD2F8924}" srcOrd="0" destOrd="0" presId="urn:microsoft.com/office/officeart/2005/8/layout/hierarchy1"/>
    <dgm:cxn modelId="{4EB554DB-92F0-4A39-B609-FF9182FF056E}" type="presParOf" srcId="{47E2AA3B-839B-47B2-B58C-EF198AB63B62}" destId="{2CDCE1AE-215B-48E5-9AB6-8024FE3309AD}" srcOrd="1" destOrd="0" presId="urn:microsoft.com/office/officeart/2005/8/layout/hierarchy1"/>
    <dgm:cxn modelId="{0BE6F750-2919-4909-91EB-F918CBF44D60}" type="presParOf" srcId="{2CDCE1AE-215B-48E5-9AB6-8024FE3309AD}" destId="{775DAFCE-B9CB-4D6B-922C-387AB7B92B67}" srcOrd="0" destOrd="0" presId="urn:microsoft.com/office/officeart/2005/8/layout/hierarchy1"/>
    <dgm:cxn modelId="{F0B82C02-ECA8-4400-9465-F05087A168AD}" type="presParOf" srcId="{775DAFCE-B9CB-4D6B-922C-387AB7B92B67}" destId="{8969D501-4D76-47B4-988B-7779338C10C0}" srcOrd="0" destOrd="0" presId="urn:microsoft.com/office/officeart/2005/8/layout/hierarchy1"/>
    <dgm:cxn modelId="{476F1729-3E43-40F8-990D-74C5A95DF0EF}" type="presParOf" srcId="{775DAFCE-B9CB-4D6B-922C-387AB7B92B67}" destId="{1B92599D-DB11-48F1-8764-8005CCBB9056}" srcOrd="1" destOrd="0" presId="urn:microsoft.com/office/officeart/2005/8/layout/hierarchy1"/>
    <dgm:cxn modelId="{D9D6B4CB-88C1-48B5-8E74-C58C6E6809FC}" type="presParOf" srcId="{2CDCE1AE-215B-48E5-9AB6-8024FE3309AD}" destId="{5AFB0102-119C-4E0E-B91A-9B35ACBD0C8A}" srcOrd="1" destOrd="0" presId="urn:microsoft.com/office/officeart/2005/8/layout/hierarchy1"/>
    <dgm:cxn modelId="{E7D0E363-94F3-4579-AE98-808588F8E9D4}" type="presParOf" srcId="{47E2AA3B-839B-47B2-B58C-EF198AB63B62}" destId="{E8E1FA50-FF98-4267-A563-EB8952AF984A}" srcOrd="2" destOrd="0" presId="urn:microsoft.com/office/officeart/2005/8/layout/hierarchy1"/>
    <dgm:cxn modelId="{8B60D8AB-EDC0-460D-9AEF-577616A52D4B}" type="presParOf" srcId="{47E2AA3B-839B-47B2-B58C-EF198AB63B62}" destId="{8A8371E6-DB64-404C-8104-DCC837105D61}" srcOrd="3" destOrd="0" presId="urn:microsoft.com/office/officeart/2005/8/layout/hierarchy1"/>
    <dgm:cxn modelId="{16A09AD0-30CC-4A22-A921-88956F9E3041}" type="presParOf" srcId="{8A8371E6-DB64-404C-8104-DCC837105D61}" destId="{C2807EB5-C32F-4742-BDA5-AC36FACD0EEE}" srcOrd="0" destOrd="0" presId="urn:microsoft.com/office/officeart/2005/8/layout/hierarchy1"/>
    <dgm:cxn modelId="{3037781F-F316-4879-B5DA-1C711827541A}" type="presParOf" srcId="{C2807EB5-C32F-4742-BDA5-AC36FACD0EEE}" destId="{3806CC98-315C-41FA-A121-97A119B07A10}" srcOrd="0" destOrd="0" presId="urn:microsoft.com/office/officeart/2005/8/layout/hierarchy1"/>
    <dgm:cxn modelId="{F439D640-E7EB-4049-BA8B-3AE49DA6DE1C}" type="presParOf" srcId="{C2807EB5-C32F-4742-BDA5-AC36FACD0EEE}" destId="{902FD8FE-7BD7-47EB-9662-BD616E15E9B0}" srcOrd="1" destOrd="0" presId="urn:microsoft.com/office/officeart/2005/8/layout/hierarchy1"/>
    <dgm:cxn modelId="{CD72456D-9E8F-4B4A-B180-4AE6F5162B9D}" type="presParOf" srcId="{8A8371E6-DB64-404C-8104-DCC837105D61}" destId="{A8C748EB-C88B-47AB-9E81-54F0C35B917C}" srcOrd="1" destOrd="0" presId="urn:microsoft.com/office/officeart/2005/8/layout/hierarchy1"/>
    <dgm:cxn modelId="{A6E018A7-6A09-4348-AFC4-CB355B110D86}" type="presParOf" srcId="{47E2AA3B-839B-47B2-B58C-EF198AB63B62}" destId="{52AF0830-50DE-4ADD-81EB-E263949032AE}" srcOrd="4" destOrd="0" presId="urn:microsoft.com/office/officeart/2005/8/layout/hierarchy1"/>
    <dgm:cxn modelId="{7DC980C7-CBBB-416E-BEDB-8BB2384A983B}" type="presParOf" srcId="{47E2AA3B-839B-47B2-B58C-EF198AB63B62}" destId="{C9299CCD-D2BB-4DE2-81BB-76F4D92C643E}" srcOrd="5" destOrd="0" presId="urn:microsoft.com/office/officeart/2005/8/layout/hierarchy1"/>
    <dgm:cxn modelId="{EEA8D993-E808-4CA4-BDDC-E5C6D298075A}" type="presParOf" srcId="{C9299CCD-D2BB-4DE2-81BB-76F4D92C643E}" destId="{AED62EF9-C5B7-4730-B1D6-4097D7E86C7A}" srcOrd="0" destOrd="0" presId="urn:microsoft.com/office/officeart/2005/8/layout/hierarchy1"/>
    <dgm:cxn modelId="{07C6937F-7E35-46E7-9700-400DED046C82}" type="presParOf" srcId="{AED62EF9-C5B7-4730-B1D6-4097D7E86C7A}" destId="{C702DC65-2B85-4647-B65E-38CB4C06E7E0}" srcOrd="0" destOrd="0" presId="urn:microsoft.com/office/officeart/2005/8/layout/hierarchy1"/>
    <dgm:cxn modelId="{7DF844C7-0642-44A4-8CBF-DA83CD669094}" type="presParOf" srcId="{AED62EF9-C5B7-4730-B1D6-4097D7E86C7A}" destId="{6C9ED7A0-F0D7-4D6A-A4F9-9CC28C46096D}" srcOrd="1" destOrd="0" presId="urn:microsoft.com/office/officeart/2005/8/layout/hierarchy1"/>
    <dgm:cxn modelId="{80CD8B26-E05F-4A1A-852F-7793473E8546}" type="presParOf" srcId="{C9299CCD-D2BB-4DE2-81BB-76F4D92C643E}" destId="{9263F4BB-10E2-487F-BC72-5145D8BD20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9C210-3B22-48BA-B2AB-05E98AB191B8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7E510C-0FAA-469C-ACC8-A59072A40CA5}">
      <dgm:prSet phldrT="[Текст]" phldr="1"/>
      <dgm:spPr/>
      <dgm:t>
        <a:bodyPr/>
        <a:lstStyle/>
        <a:p>
          <a:endParaRPr lang="ru-RU"/>
        </a:p>
      </dgm:t>
    </dgm:pt>
    <dgm:pt modelId="{C95BFE35-B7EF-4DF6-9416-81BB9AA8FDA4}" type="parTrans" cxnId="{D28DE4E3-339D-471E-89EB-CC0E467D8815}">
      <dgm:prSet/>
      <dgm:spPr/>
      <dgm:t>
        <a:bodyPr/>
        <a:lstStyle/>
        <a:p>
          <a:endParaRPr lang="ru-RU"/>
        </a:p>
      </dgm:t>
    </dgm:pt>
    <dgm:pt modelId="{D90C52F8-D145-442F-B77A-BB328D717B0F}" type="sibTrans" cxnId="{D28DE4E3-339D-471E-89EB-CC0E467D8815}">
      <dgm:prSet/>
      <dgm:spPr/>
      <dgm:t>
        <a:bodyPr/>
        <a:lstStyle/>
        <a:p>
          <a:endParaRPr lang="ru-RU"/>
        </a:p>
      </dgm:t>
    </dgm:pt>
    <dgm:pt modelId="{C411C134-2ED4-4169-B300-B4D8808A0AF6}">
      <dgm:prSet phldrT="[Текст]"/>
      <dgm:spPr/>
      <dgm:t>
        <a:bodyPr/>
        <a:lstStyle/>
        <a:p>
          <a:r>
            <a:rPr lang="ru-RU" dirty="0" smtClean="0"/>
            <a:t>История конференций</a:t>
          </a:r>
          <a:endParaRPr lang="ru-RU" dirty="0"/>
        </a:p>
      </dgm:t>
    </dgm:pt>
    <dgm:pt modelId="{E2CF5082-0C3D-43DA-A5F2-7F033051862F}" type="parTrans" cxnId="{67E88F6E-6BA5-4C25-ADE6-FAB96F99381C}">
      <dgm:prSet/>
      <dgm:spPr/>
      <dgm:t>
        <a:bodyPr/>
        <a:lstStyle/>
        <a:p>
          <a:endParaRPr lang="ru-RU"/>
        </a:p>
      </dgm:t>
    </dgm:pt>
    <dgm:pt modelId="{A5819153-D7D3-4270-BF8B-A69A140D8DC4}" type="sibTrans" cxnId="{67E88F6E-6BA5-4C25-ADE6-FAB96F99381C}">
      <dgm:prSet/>
      <dgm:spPr/>
      <dgm:t>
        <a:bodyPr/>
        <a:lstStyle/>
        <a:p>
          <a:endParaRPr lang="ru-RU"/>
        </a:p>
      </dgm:t>
    </dgm:pt>
    <dgm:pt modelId="{2FB77C56-88F6-4416-8F25-37D00B693079}">
      <dgm:prSet phldrT="[Текст]" phldr="1"/>
      <dgm:spPr/>
      <dgm:t>
        <a:bodyPr/>
        <a:lstStyle/>
        <a:p>
          <a:endParaRPr lang="ru-RU"/>
        </a:p>
      </dgm:t>
    </dgm:pt>
    <dgm:pt modelId="{A81A0A13-5DED-4F69-8368-B447B92688B9}" type="parTrans" cxnId="{0830FE6D-04F2-4EAE-8F20-A12A52E8903D}">
      <dgm:prSet/>
      <dgm:spPr/>
      <dgm:t>
        <a:bodyPr/>
        <a:lstStyle/>
        <a:p>
          <a:endParaRPr lang="ru-RU"/>
        </a:p>
      </dgm:t>
    </dgm:pt>
    <dgm:pt modelId="{23E40B8F-8506-4611-8458-5EE9D3D9B950}" type="sibTrans" cxnId="{0830FE6D-04F2-4EAE-8F20-A12A52E8903D}">
      <dgm:prSet/>
      <dgm:spPr/>
      <dgm:t>
        <a:bodyPr/>
        <a:lstStyle/>
        <a:p>
          <a:endParaRPr lang="ru-RU"/>
        </a:p>
      </dgm:t>
    </dgm:pt>
    <dgm:pt modelId="{7F56C78A-3467-440E-A1FF-CF64E05B48F3}">
      <dgm:prSet phldrT="[Текст]"/>
      <dgm:spPr/>
      <dgm:t>
        <a:bodyPr/>
        <a:lstStyle/>
        <a:p>
          <a:r>
            <a:rPr lang="ru-RU" dirty="0" smtClean="0"/>
            <a:t>Мероприятия</a:t>
          </a:r>
          <a:endParaRPr lang="ru-RU" dirty="0"/>
        </a:p>
      </dgm:t>
    </dgm:pt>
    <dgm:pt modelId="{010A4CA1-F9EE-4C54-A490-96129185D0D1}" type="parTrans" cxnId="{4C642562-2819-4F37-AFCE-924F53B0DFEC}">
      <dgm:prSet/>
      <dgm:spPr/>
      <dgm:t>
        <a:bodyPr/>
        <a:lstStyle/>
        <a:p>
          <a:endParaRPr lang="ru-RU"/>
        </a:p>
      </dgm:t>
    </dgm:pt>
    <dgm:pt modelId="{A7FFF681-967A-46A9-9EB8-4E1961627520}" type="sibTrans" cxnId="{4C642562-2819-4F37-AFCE-924F53B0DFEC}">
      <dgm:prSet/>
      <dgm:spPr/>
      <dgm:t>
        <a:bodyPr/>
        <a:lstStyle/>
        <a:p>
          <a:endParaRPr lang="ru-RU"/>
        </a:p>
      </dgm:t>
    </dgm:pt>
    <dgm:pt modelId="{B26725C4-CB3D-4B33-A5F5-1B5729DD22AB}">
      <dgm:prSet phldrT="[Текст]" phldr="1"/>
      <dgm:spPr/>
      <dgm:t>
        <a:bodyPr/>
        <a:lstStyle/>
        <a:p>
          <a:endParaRPr lang="ru-RU" dirty="0"/>
        </a:p>
      </dgm:t>
    </dgm:pt>
    <dgm:pt modelId="{A3D9A817-60B0-4AF1-8762-600F0EE980B7}" type="parTrans" cxnId="{75B75E90-DF0A-43AB-B692-A51953FCF53B}">
      <dgm:prSet/>
      <dgm:spPr/>
      <dgm:t>
        <a:bodyPr/>
        <a:lstStyle/>
        <a:p>
          <a:endParaRPr lang="ru-RU"/>
        </a:p>
      </dgm:t>
    </dgm:pt>
    <dgm:pt modelId="{5053E0C5-8A2A-4C22-A4C1-61BBE4C5C2FA}" type="sibTrans" cxnId="{75B75E90-DF0A-43AB-B692-A51953FCF53B}">
      <dgm:prSet/>
      <dgm:spPr/>
      <dgm:t>
        <a:bodyPr/>
        <a:lstStyle/>
        <a:p>
          <a:endParaRPr lang="ru-RU"/>
        </a:p>
      </dgm:t>
    </dgm:pt>
    <dgm:pt modelId="{B78F1632-FED7-4245-A788-312401AEB3B1}">
      <dgm:prSet phldrT="[Текст]"/>
      <dgm:spPr/>
      <dgm:t>
        <a:bodyPr/>
        <a:lstStyle/>
        <a:p>
          <a:r>
            <a:rPr lang="ru-RU" dirty="0" smtClean="0"/>
            <a:t>Нормативно-правовое сопровождение</a:t>
          </a:r>
          <a:endParaRPr lang="ru-RU" dirty="0"/>
        </a:p>
      </dgm:t>
    </dgm:pt>
    <dgm:pt modelId="{E6F6A157-B28C-4712-86A4-C6980E821B1E}" type="parTrans" cxnId="{84029CA2-AC21-4DBD-9B46-FBEEBE6D8442}">
      <dgm:prSet/>
      <dgm:spPr/>
      <dgm:t>
        <a:bodyPr/>
        <a:lstStyle/>
        <a:p>
          <a:endParaRPr lang="ru-RU"/>
        </a:p>
      </dgm:t>
    </dgm:pt>
    <dgm:pt modelId="{A0756A03-FC90-4FE2-9B7F-A64A2B732952}" type="sibTrans" cxnId="{84029CA2-AC21-4DBD-9B46-FBEEBE6D8442}">
      <dgm:prSet/>
      <dgm:spPr/>
      <dgm:t>
        <a:bodyPr/>
        <a:lstStyle/>
        <a:p>
          <a:endParaRPr lang="ru-RU"/>
        </a:p>
      </dgm:t>
    </dgm:pt>
    <dgm:pt modelId="{C67DD2D5-2E25-4120-8FFE-1BB26B39C6B4}">
      <dgm:prSet/>
      <dgm:spPr/>
      <dgm:t>
        <a:bodyPr/>
        <a:lstStyle/>
        <a:p>
          <a:endParaRPr lang="ru-RU"/>
        </a:p>
      </dgm:t>
    </dgm:pt>
    <dgm:pt modelId="{3B9CF774-9AFE-4A9D-A432-12C8D639998D}" type="parTrans" cxnId="{0F14B61D-30A7-4B19-894D-D29572477F39}">
      <dgm:prSet/>
      <dgm:spPr/>
    </dgm:pt>
    <dgm:pt modelId="{A0827BB6-7A56-49BB-90A8-09AA32B261E9}" type="sibTrans" cxnId="{0F14B61D-30A7-4B19-894D-D29572477F39}">
      <dgm:prSet/>
      <dgm:spPr/>
    </dgm:pt>
    <dgm:pt modelId="{0E26F551-1625-478A-8618-452A2293B66D}">
      <dgm:prSet/>
      <dgm:spPr/>
      <dgm:t>
        <a:bodyPr/>
        <a:lstStyle/>
        <a:p>
          <a:r>
            <a:rPr lang="ru-RU" dirty="0" smtClean="0"/>
            <a:t>Методическая копилка</a:t>
          </a:r>
          <a:endParaRPr lang="ru-RU" dirty="0"/>
        </a:p>
      </dgm:t>
    </dgm:pt>
    <dgm:pt modelId="{D134515B-EA3F-4BDB-9923-6D7C696ABF52}" type="parTrans" cxnId="{2FD18E23-4EBF-4888-9A9E-53CDB532FD1C}">
      <dgm:prSet/>
      <dgm:spPr/>
    </dgm:pt>
    <dgm:pt modelId="{F5769DCC-9E7E-411F-B4E1-C23E98D850C7}" type="sibTrans" cxnId="{2FD18E23-4EBF-4888-9A9E-53CDB532FD1C}">
      <dgm:prSet/>
      <dgm:spPr/>
    </dgm:pt>
    <dgm:pt modelId="{F8D5A0BB-8DAB-49BA-BCFC-4156B98C73FB}">
      <dgm:prSet/>
      <dgm:spPr/>
      <dgm:t>
        <a:bodyPr/>
        <a:lstStyle/>
        <a:p>
          <a:endParaRPr lang="ru-RU"/>
        </a:p>
      </dgm:t>
    </dgm:pt>
    <dgm:pt modelId="{2C62787B-310A-4E8B-B503-E34C904D7A97}" type="parTrans" cxnId="{14DC392A-5BED-4072-95F2-27C4C8FA5D58}">
      <dgm:prSet/>
      <dgm:spPr/>
    </dgm:pt>
    <dgm:pt modelId="{3BE2216F-82F2-4284-8581-5C19760CD41B}" type="sibTrans" cxnId="{14DC392A-5BED-4072-95F2-27C4C8FA5D58}">
      <dgm:prSet/>
      <dgm:spPr/>
    </dgm:pt>
    <dgm:pt modelId="{3CA45520-172E-4AD7-B13B-B867733A5F35}">
      <dgm:prSet/>
      <dgm:spPr/>
      <dgm:t>
        <a:bodyPr/>
        <a:lstStyle/>
        <a:p>
          <a:r>
            <a:rPr lang="ru-RU" dirty="0" smtClean="0"/>
            <a:t>«Первые шаги в науку»</a:t>
          </a:r>
          <a:endParaRPr lang="ru-RU" dirty="0"/>
        </a:p>
      </dgm:t>
    </dgm:pt>
    <dgm:pt modelId="{6219053E-3E2A-457D-B0F6-33BEBB420B25}" type="parTrans" cxnId="{661314EE-4BB6-43D9-BAD7-3309C243EC7F}">
      <dgm:prSet/>
      <dgm:spPr/>
    </dgm:pt>
    <dgm:pt modelId="{55B14F84-25CF-498E-8A3C-C31CF8B2FD0E}" type="sibTrans" cxnId="{661314EE-4BB6-43D9-BAD7-3309C243EC7F}">
      <dgm:prSet/>
      <dgm:spPr/>
    </dgm:pt>
    <dgm:pt modelId="{F09888BB-5335-4A2F-81A2-8BD243F7689D}" type="pres">
      <dgm:prSet presAssocID="{4819C210-3B22-48BA-B2AB-05E98AB191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C5D9E4-ABCD-47B7-86A6-A942872BB75A}" type="pres">
      <dgm:prSet presAssocID="{067E510C-0FAA-469C-ACC8-A59072A40CA5}" presName="composite" presStyleCnt="0"/>
      <dgm:spPr/>
    </dgm:pt>
    <dgm:pt modelId="{2F743A35-97E1-44DD-BF17-CBB88DDCFA0A}" type="pres">
      <dgm:prSet presAssocID="{067E510C-0FAA-469C-ACC8-A59072A40CA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23CE1-C0CB-415B-8C1B-807072D4D434}" type="pres">
      <dgm:prSet presAssocID="{067E510C-0FAA-469C-ACC8-A59072A40CA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21D3B-86CB-4B71-B7CA-8A740538C7A2}" type="pres">
      <dgm:prSet presAssocID="{D90C52F8-D145-442F-B77A-BB328D717B0F}" presName="sp" presStyleCnt="0"/>
      <dgm:spPr/>
    </dgm:pt>
    <dgm:pt modelId="{19CB7429-FA5D-44C3-8195-6E8251923D3A}" type="pres">
      <dgm:prSet presAssocID="{2FB77C56-88F6-4416-8F25-37D00B693079}" presName="composite" presStyleCnt="0"/>
      <dgm:spPr/>
    </dgm:pt>
    <dgm:pt modelId="{7A595C35-CAB1-4D6F-B1DB-DE892279F21F}" type="pres">
      <dgm:prSet presAssocID="{2FB77C56-88F6-4416-8F25-37D00B69307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D017E-9735-4FA1-B3DB-0D6E55BB0B68}" type="pres">
      <dgm:prSet presAssocID="{2FB77C56-88F6-4416-8F25-37D00B69307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95A19-0467-408F-B97A-705F2DF0F9C6}" type="pres">
      <dgm:prSet presAssocID="{23E40B8F-8506-4611-8458-5EE9D3D9B950}" presName="sp" presStyleCnt="0"/>
      <dgm:spPr/>
    </dgm:pt>
    <dgm:pt modelId="{99499821-15A4-4D2B-B992-47B2DA65C17F}" type="pres">
      <dgm:prSet presAssocID="{B26725C4-CB3D-4B33-A5F5-1B5729DD22AB}" presName="composite" presStyleCnt="0"/>
      <dgm:spPr/>
    </dgm:pt>
    <dgm:pt modelId="{AEDE78C8-8A39-4D6B-8425-15F020F43637}" type="pres">
      <dgm:prSet presAssocID="{B26725C4-CB3D-4B33-A5F5-1B5729DD22A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5037A-6508-4D5D-8A04-C1BB443B0E06}" type="pres">
      <dgm:prSet presAssocID="{B26725C4-CB3D-4B33-A5F5-1B5729DD22A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506EB-B76B-4E6A-8F6D-9D9FB4D0A59F}" type="pres">
      <dgm:prSet presAssocID="{5053E0C5-8A2A-4C22-A4C1-61BBE4C5C2FA}" presName="sp" presStyleCnt="0"/>
      <dgm:spPr/>
    </dgm:pt>
    <dgm:pt modelId="{4B07D3AB-873F-41E2-BFA3-9F058D75CC32}" type="pres">
      <dgm:prSet presAssocID="{C67DD2D5-2E25-4120-8FFE-1BB26B39C6B4}" presName="composite" presStyleCnt="0"/>
      <dgm:spPr/>
    </dgm:pt>
    <dgm:pt modelId="{86BDF136-12A5-4E86-92F7-A89BC1175441}" type="pres">
      <dgm:prSet presAssocID="{C67DD2D5-2E25-4120-8FFE-1BB26B39C6B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77953-1902-4663-9A36-BFEF27CF2609}" type="pres">
      <dgm:prSet presAssocID="{C67DD2D5-2E25-4120-8FFE-1BB26B39C6B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1DCE0-33BA-4F2A-94CF-6175958794FB}" type="pres">
      <dgm:prSet presAssocID="{A0827BB6-7A56-49BB-90A8-09AA32B261E9}" presName="sp" presStyleCnt="0"/>
      <dgm:spPr/>
    </dgm:pt>
    <dgm:pt modelId="{3284D363-DB4E-4DED-85E8-5BBA7A5FD3C9}" type="pres">
      <dgm:prSet presAssocID="{F8D5A0BB-8DAB-49BA-BCFC-4156B98C73FB}" presName="composite" presStyleCnt="0"/>
      <dgm:spPr/>
    </dgm:pt>
    <dgm:pt modelId="{6E49C3A1-1531-4B66-96E1-15F57D6C0192}" type="pres">
      <dgm:prSet presAssocID="{F8D5A0BB-8DAB-49BA-BCFC-4156B98C73F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2BC29-3DF3-4D3D-BBFB-7DD6AFE5A6B5}" type="pres">
      <dgm:prSet presAssocID="{F8D5A0BB-8DAB-49BA-BCFC-4156B98C73F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8DE4E3-339D-471E-89EB-CC0E467D8815}" srcId="{4819C210-3B22-48BA-B2AB-05E98AB191B8}" destId="{067E510C-0FAA-469C-ACC8-A59072A40CA5}" srcOrd="0" destOrd="0" parTransId="{C95BFE35-B7EF-4DF6-9416-81BB9AA8FDA4}" sibTransId="{D90C52F8-D145-442F-B77A-BB328D717B0F}"/>
    <dgm:cxn modelId="{41C7CF20-2B4F-49E4-96EE-44DD2A278E8E}" type="presOf" srcId="{B26725C4-CB3D-4B33-A5F5-1B5729DD22AB}" destId="{AEDE78C8-8A39-4D6B-8425-15F020F43637}" srcOrd="0" destOrd="0" presId="urn:microsoft.com/office/officeart/2005/8/layout/chevron2"/>
    <dgm:cxn modelId="{60870C3B-BD69-4767-9D9B-92900D80AFBA}" type="presOf" srcId="{2FB77C56-88F6-4416-8F25-37D00B693079}" destId="{7A595C35-CAB1-4D6F-B1DB-DE892279F21F}" srcOrd="0" destOrd="0" presId="urn:microsoft.com/office/officeart/2005/8/layout/chevron2"/>
    <dgm:cxn modelId="{D943AB66-CB58-443A-9AC9-E06AC8657938}" type="presOf" srcId="{067E510C-0FAA-469C-ACC8-A59072A40CA5}" destId="{2F743A35-97E1-44DD-BF17-CBB88DDCFA0A}" srcOrd="0" destOrd="0" presId="urn:microsoft.com/office/officeart/2005/8/layout/chevron2"/>
    <dgm:cxn modelId="{A37372DD-4063-4E2B-B9F3-502B8EA89427}" type="presOf" srcId="{3CA45520-172E-4AD7-B13B-B867733A5F35}" destId="{F002BC29-3DF3-4D3D-BBFB-7DD6AFE5A6B5}" srcOrd="0" destOrd="0" presId="urn:microsoft.com/office/officeart/2005/8/layout/chevron2"/>
    <dgm:cxn modelId="{14DC392A-5BED-4072-95F2-27C4C8FA5D58}" srcId="{4819C210-3B22-48BA-B2AB-05E98AB191B8}" destId="{F8D5A0BB-8DAB-49BA-BCFC-4156B98C73FB}" srcOrd="4" destOrd="0" parTransId="{2C62787B-310A-4E8B-B503-E34C904D7A97}" sibTransId="{3BE2216F-82F2-4284-8581-5C19760CD41B}"/>
    <dgm:cxn modelId="{84029CA2-AC21-4DBD-9B46-FBEEBE6D8442}" srcId="{B26725C4-CB3D-4B33-A5F5-1B5729DD22AB}" destId="{B78F1632-FED7-4245-A788-312401AEB3B1}" srcOrd="0" destOrd="0" parTransId="{E6F6A157-B28C-4712-86A4-C6980E821B1E}" sibTransId="{A0756A03-FC90-4FE2-9B7F-A64A2B732952}"/>
    <dgm:cxn modelId="{007EEF73-051A-4D19-BE15-A5B43B8BAE56}" type="presOf" srcId="{F8D5A0BB-8DAB-49BA-BCFC-4156B98C73FB}" destId="{6E49C3A1-1531-4B66-96E1-15F57D6C0192}" srcOrd="0" destOrd="0" presId="urn:microsoft.com/office/officeart/2005/8/layout/chevron2"/>
    <dgm:cxn modelId="{75B75E90-DF0A-43AB-B692-A51953FCF53B}" srcId="{4819C210-3B22-48BA-B2AB-05E98AB191B8}" destId="{B26725C4-CB3D-4B33-A5F5-1B5729DD22AB}" srcOrd="2" destOrd="0" parTransId="{A3D9A817-60B0-4AF1-8762-600F0EE980B7}" sibTransId="{5053E0C5-8A2A-4C22-A4C1-61BBE4C5C2FA}"/>
    <dgm:cxn modelId="{720511E8-1838-4D05-96AD-349525F5BD92}" type="presOf" srcId="{C411C134-2ED4-4169-B300-B4D8808A0AF6}" destId="{B0B23CE1-C0CB-415B-8C1B-807072D4D434}" srcOrd="0" destOrd="0" presId="urn:microsoft.com/office/officeart/2005/8/layout/chevron2"/>
    <dgm:cxn modelId="{4E512D91-CEE1-40CF-8458-F4E36090DAE9}" type="presOf" srcId="{C67DD2D5-2E25-4120-8FFE-1BB26B39C6B4}" destId="{86BDF136-12A5-4E86-92F7-A89BC1175441}" srcOrd="0" destOrd="0" presId="urn:microsoft.com/office/officeart/2005/8/layout/chevron2"/>
    <dgm:cxn modelId="{1AF06FF4-9465-4938-A3D4-6378840E619F}" type="presOf" srcId="{7F56C78A-3467-440E-A1FF-CF64E05B48F3}" destId="{39DD017E-9735-4FA1-B3DB-0D6E55BB0B68}" srcOrd="0" destOrd="0" presId="urn:microsoft.com/office/officeart/2005/8/layout/chevron2"/>
    <dgm:cxn modelId="{2FD18E23-4EBF-4888-9A9E-53CDB532FD1C}" srcId="{C67DD2D5-2E25-4120-8FFE-1BB26B39C6B4}" destId="{0E26F551-1625-478A-8618-452A2293B66D}" srcOrd="0" destOrd="0" parTransId="{D134515B-EA3F-4BDB-9923-6D7C696ABF52}" sibTransId="{F5769DCC-9E7E-411F-B4E1-C23E98D850C7}"/>
    <dgm:cxn modelId="{67E88F6E-6BA5-4C25-ADE6-FAB96F99381C}" srcId="{067E510C-0FAA-469C-ACC8-A59072A40CA5}" destId="{C411C134-2ED4-4169-B300-B4D8808A0AF6}" srcOrd="0" destOrd="0" parTransId="{E2CF5082-0C3D-43DA-A5F2-7F033051862F}" sibTransId="{A5819153-D7D3-4270-BF8B-A69A140D8DC4}"/>
    <dgm:cxn modelId="{0F14B61D-30A7-4B19-894D-D29572477F39}" srcId="{4819C210-3B22-48BA-B2AB-05E98AB191B8}" destId="{C67DD2D5-2E25-4120-8FFE-1BB26B39C6B4}" srcOrd="3" destOrd="0" parTransId="{3B9CF774-9AFE-4A9D-A432-12C8D639998D}" sibTransId="{A0827BB6-7A56-49BB-90A8-09AA32B261E9}"/>
    <dgm:cxn modelId="{0830FE6D-04F2-4EAE-8F20-A12A52E8903D}" srcId="{4819C210-3B22-48BA-B2AB-05E98AB191B8}" destId="{2FB77C56-88F6-4416-8F25-37D00B693079}" srcOrd="1" destOrd="0" parTransId="{A81A0A13-5DED-4F69-8368-B447B92688B9}" sibTransId="{23E40B8F-8506-4611-8458-5EE9D3D9B950}"/>
    <dgm:cxn modelId="{661314EE-4BB6-43D9-BAD7-3309C243EC7F}" srcId="{F8D5A0BB-8DAB-49BA-BCFC-4156B98C73FB}" destId="{3CA45520-172E-4AD7-B13B-B867733A5F35}" srcOrd="0" destOrd="0" parTransId="{6219053E-3E2A-457D-B0F6-33BEBB420B25}" sibTransId="{55B14F84-25CF-498E-8A3C-C31CF8B2FD0E}"/>
    <dgm:cxn modelId="{D4635007-6E28-4601-A74D-EC81D9CCD44A}" type="presOf" srcId="{0E26F551-1625-478A-8618-452A2293B66D}" destId="{46777953-1902-4663-9A36-BFEF27CF2609}" srcOrd="0" destOrd="0" presId="urn:microsoft.com/office/officeart/2005/8/layout/chevron2"/>
    <dgm:cxn modelId="{D5D47AA2-466A-4D91-ADD6-5490AAC471BE}" type="presOf" srcId="{4819C210-3B22-48BA-B2AB-05E98AB191B8}" destId="{F09888BB-5335-4A2F-81A2-8BD243F7689D}" srcOrd="0" destOrd="0" presId="urn:microsoft.com/office/officeart/2005/8/layout/chevron2"/>
    <dgm:cxn modelId="{91C3E26C-1FBD-4205-A348-CAB1D0F5B9C2}" type="presOf" srcId="{B78F1632-FED7-4245-A788-312401AEB3B1}" destId="{7305037A-6508-4D5D-8A04-C1BB443B0E06}" srcOrd="0" destOrd="0" presId="urn:microsoft.com/office/officeart/2005/8/layout/chevron2"/>
    <dgm:cxn modelId="{4C642562-2819-4F37-AFCE-924F53B0DFEC}" srcId="{2FB77C56-88F6-4416-8F25-37D00B693079}" destId="{7F56C78A-3467-440E-A1FF-CF64E05B48F3}" srcOrd="0" destOrd="0" parTransId="{010A4CA1-F9EE-4C54-A490-96129185D0D1}" sibTransId="{A7FFF681-967A-46A9-9EB8-4E1961627520}"/>
    <dgm:cxn modelId="{558007F1-F4BD-4B6A-8C11-C94AB3A823A7}" type="presParOf" srcId="{F09888BB-5335-4A2F-81A2-8BD243F7689D}" destId="{0CC5D9E4-ABCD-47B7-86A6-A942872BB75A}" srcOrd="0" destOrd="0" presId="urn:microsoft.com/office/officeart/2005/8/layout/chevron2"/>
    <dgm:cxn modelId="{2F71A13F-E133-412F-AFBA-D46E86465959}" type="presParOf" srcId="{0CC5D9E4-ABCD-47B7-86A6-A942872BB75A}" destId="{2F743A35-97E1-44DD-BF17-CBB88DDCFA0A}" srcOrd="0" destOrd="0" presId="urn:microsoft.com/office/officeart/2005/8/layout/chevron2"/>
    <dgm:cxn modelId="{891B91C3-B120-4E24-9313-BCE8B1998207}" type="presParOf" srcId="{0CC5D9E4-ABCD-47B7-86A6-A942872BB75A}" destId="{B0B23CE1-C0CB-415B-8C1B-807072D4D434}" srcOrd="1" destOrd="0" presId="urn:microsoft.com/office/officeart/2005/8/layout/chevron2"/>
    <dgm:cxn modelId="{9DF56994-B2F8-4172-98A7-CDC0AA3A6E77}" type="presParOf" srcId="{F09888BB-5335-4A2F-81A2-8BD243F7689D}" destId="{39421D3B-86CB-4B71-B7CA-8A740538C7A2}" srcOrd="1" destOrd="0" presId="urn:microsoft.com/office/officeart/2005/8/layout/chevron2"/>
    <dgm:cxn modelId="{038819E8-07C4-4E4D-8593-E0921EDC528D}" type="presParOf" srcId="{F09888BB-5335-4A2F-81A2-8BD243F7689D}" destId="{19CB7429-FA5D-44C3-8195-6E8251923D3A}" srcOrd="2" destOrd="0" presId="urn:microsoft.com/office/officeart/2005/8/layout/chevron2"/>
    <dgm:cxn modelId="{BF46404A-E013-460D-9EC5-82F0975216EF}" type="presParOf" srcId="{19CB7429-FA5D-44C3-8195-6E8251923D3A}" destId="{7A595C35-CAB1-4D6F-B1DB-DE892279F21F}" srcOrd="0" destOrd="0" presId="urn:microsoft.com/office/officeart/2005/8/layout/chevron2"/>
    <dgm:cxn modelId="{99223AC6-DEB7-433A-BF5C-130463D297F0}" type="presParOf" srcId="{19CB7429-FA5D-44C3-8195-6E8251923D3A}" destId="{39DD017E-9735-4FA1-B3DB-0D6E55BB0B68}" srcOrd="1" destOrd="0" presId="urn:microsoft.com/office/officeart/2005/8/layout/chevron2"/>
    <dgm:cxn modelId="{BDD3BD26-6FF4-426D-97A9-218837A5E908}" type="presParOf" srcId="{F09888BB-5335-4A2F-81A2-8BD243F7689D}" destId="{BC895A19-0467-408F-B97A-705F2DF0F9C6}" srcOrd="3" destOrd="0" presId="urn:microsoft.com/office/officeart/2005/8/layout/chevron2"/>
    <dgm:cxn modelId="{F8216C42-ECA9-4246-ACB8-41C159C8E9A9}" type="presParOf" srcId="{F09888BB-5335-4A2F-81A2-8BD243F7689D}" destId="{99499821-15A4-4D2B-B992-47B2DA65C17F}" srcOrd="4" destOrd="0" presId="urn:microsoft.com/office/officeart/2005/8/layout/chevron2"/>
    <dgm:cxn modelId="{4E9D6120-DFCE-4C19-B880-FA488B8B2582}" type="presParOf" srcId="{99499821-15A4-4D2B-B992-47B2DA65C17F}" destId="{AEDE78C8-8A39-4D6B-8425-15F020F43637}" srcOrd="0" destOrd="0" presId="urn:microsoft.com/office/officeart/2005/8/layout/chevron2"/>
    <dgm:cxn modelId="{D62EF736-A069-439E-BAC8-AE655DE7FD68}" type="presParOf" srcId="{99499821-15A4-4D2B-B992-47B2DA65C17F}" destId="{7305037A-6508-4D5D-8A04-C1BB443B0E06}" srcOrd="1" destOrd="0" presId="urn:microsoft.com/office/officeart/2005/8/layout/chevron2"/>
    <dgm:cxn modelId="{11697AB8-AACB-451A-9737-B591116DD375}" type="presParOf" srcId="{F09888BB-5335-4A2F-81A2-8BD243F7689D}" destId="{1A7506EB-B76B-4E6A-8F6D-9D9FB4D0A59F}" srcOrd="5" destOrd="0" presId="urn:microsoft.com/office/officeart/2005/8/layout/chevron2"/>
    <dgm:cxn modelId="{51CD3A17-A1D3-46B0-8689-A4568E3B0109}" type="presParOf" srcId="{F09888BB-5335-4A2F-81A2-8BD243F7689D}" destId="{4B07D3AB-873F-41E2-BFA3-9F058D75CC32}" srcOrd="6" destOrd="0" presId="urn:microsoft.com/office/officeart/2005/8/layout/chevron2"/>
    <dgm:cxn modelId="{D89202BC-4268-4A0A-B283-35B70EA1485E}" type="presParOf" srcId="{4B07D3AB-873F-41E2-BFA3-9F058D75CC32}" destId="{86BDF136-12A5-4E86-92F7-A89BC1175441}" srcOrd="0" destOrd="0" presId="urn:microsoft.com/office/officeart/2005/8/layout/chevron2"/>
    <dgm:cxn modelId="{D2E24A01-6FCB-4100-85F5-D07A93FF6BB4}" type="presParOf" srcId="{4B07D3AB-873F-41E2-BFA3-9F058D75CC32}" destId="{46777953-1902-4663-9A36-BFEF27CF2609}" srcOrd="1" destOrd="0" presId="urn:microsoft.com/office/officeart/2005/8/layout/chevron2"/>
    <dgm:cxn modelId="{5BB34161-D922-47B7-ADF7-0AE43C9EE68D}" type="presParOf" srcId="{F09888BB-5335-4A2F-81A2-8BD243F7689D}" destId="{1191DCE0-33BA-4F2A-94CF-6175958794FB}" srcOrd="7" destOrd="0" presId="urn:microsoft.com/office/officeart/2005/8/layout/chevron2"/>
    <dgm:cxn modelId="{1195C260-D14E-407C-8023-267925A2D490}" type="presParOf" srcId="{F09888BB-5335-4A2F-81A2-8BD243F7689D}" destId="{3284D363-DB4E-4DED-85E8-5BBA7A5FD3C9}" srcOrd="8" destOrd="0" presId="urn:microsoft.com/office/officeart/2005/8/layout/chevron2"/>
    <dgm:cxn modelId="{E28877DF-5606-44F7-BE67-F073AC114075}" type="presParOf" srcId="{3284D363-DB4E-4DED-85E8-5BBA7A5FD3C9}" destId="{6E49C3A1-1531-4B66-96E1-15F57D6C0192}" srcOrd="0" destOrd="0" presId="urn:microsoft.com/office/officeart/2005/8/layout/chevron2"/>
    <dgm:cxn modelId="{F8974526-76E1-4942-AC3A-F8E1BD4DB3F5}" type="presParOf" srcId="{3284D363-DB4E-4DED-85E8-5BBA7A5FD3C9}" destId="{F002BC29-3DF3-4D3D-BBFB-7DD6AFE5A6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D75D71-E94A-4811-AF6B-3A4592EE71F7}" type="doc">
      <dgm:prSet loTypeId="urn:microsoft.com/office/officeart/2005/8/layout/vList3" loCatId="list" qsTypeId="urn:microsoft.com/office/officeart/2005/8/quickstyle/3d3" qsCatId="3D" csTypeId="urn:microsoft.com/office/officeart/2005/8/colors/colorful1" csCatId="colorful" phldr="1"/>
      <dgm:spPr/>
    </dgm:pt>
    <dgm:pt modelId="{4A11A802-3F69-4434-AB54-362E4F2B61A5}">
      <dgm:prSet phldrT="[Текст]" custT="1"/>
      <dgm:spPr/>
      <dgm:t>
        <a:bodyPr/>
        <a:lstStyle/>
        <a:p>
          <a:pPr algn="r"/>
          <a:r>
            <a:rPr lang="ru-RU" sz="2000" b="1" dirty="0" smtClean="0"/>
            <a:t>Научно-исследовательская лаборатория по проблемам педагогического образования родителей (Кочергина О.А.)</a:t>
          </a:r>
          <a:endParaRPr lang="ru-RU" sz="2000" b="1" dirty="0"/>
        </a:p>
      </dgm:t>
    </dgm:pt>
    <dgm:pt modelId="{AAD8F43A-E56A-4C54-92C4-75CE4F178FA7}" type="parTrans" cxnId="{975C9D81-AF1C-4659-B501-5F8C23F64F20}">
      <dgm:prSet/>
      <dgm:spPr/>
      <dgm:t>
        <a:bodyPr/>
        <a:lstStyle/>
        <a:p>
          <a:endParaRPr lang="ru-RU"/>
        </a:p>
      </dgm:t>
    </dgm:pt>
    <dgm:pt modelId="{20223574-9E8C-4379-B2BD-9DAF196D250C}" type="sibTrans" cxnId="{975C9D81-AF1C-4659-B501-5F8C23F64F20}">
      <dgm:prSet/>
      <dgm:spPr/>
      <dgm:t>
        <a:bodyPr/>
        <a:lstStyle/>
        <a:p>
          <a:endParaRPr lang="ru-RU"/>
        </a:p>
      </dgm:t>
    </dgm:pt>
    <dgm:pt modelId="{7C066372-5029-452D-81B4-C467DB7B1A92}">
      <dgm:prSet phldrT="[Текст]" custT="1"/>
      <dgm:spPr/>
      <dgm:t>
        <a:bodyPr/>
        <a:lstStyle/>
        <a:p>
          <a:pPr algn="r"/>
          <a:r>
            <a:rPr lang="ru-RU" sz="2200" b="1" dirty="0" smtClean="0"/>
            <a:t>Научно-исследовательская лаборатория </a:t>
          </a:r>
        </a:p>
        <a:p>
          <a:pPr algn="r"/>
          <a:r>
            <a:rPr lang="ru-RU" sz="2200" b="1" dirty="0" smtClean="0"/>
            <a:t>«Детство. Одаренность. Развитие» (</a:t>
          </a:r>
          <a:r>
            <a:rPr lang="ru-RU" sz="2200" b="1" dirty="0" err="1" smtClean="0"/>
            <a:t>Буршит</a:t>
          </a:r>
          <a:r>
            <a:rPr lang="ru-RU" sz="2200" b="1" dirty="0" smtClean="0"/>
            <a:t> И.Е.)</a:t>
          </a:r>
          <a:endParaRPr lang="ru-RU" sz="2200" dirty="0"/>
        </a:p>
      </dgm:t>
    </dgm:pt>
    <dgm:pt modelId="{0DA1045B-CB6A-41F3-BF2F-7701042472A7}" type="parTrans" cxnId="{B02CD809-9D3C-4861-BD6D-1ACFA3067D8D}">
      <dgm:prSet/>
      <dgm:spPr/>
      <dgm:t>
        <a:bodyPr/>
        <a:lstStyle/>
        <a:p>
          <a:endParaRPr lang="ru-RU"/>
        </a:p>
      </dgm:t>
    </dgm:pt>
    <dgm:pt modelId="{954D79C8-4ADC-4F5F-9561-AA6B232D917E}" type="sibTrans" cxnId="{B02CD809-9D3C-4861-BD6D-1ACFA3067D8D}">
      <dgm:prSet/>
      <dgm:spPr/>
      <dgm:t>
        <a:bodyPr/>
        <a:lstStyle/>
        <a:p>
          <a:endParaRPr lang="ru-RU"/>
        </a:p>
      </dgm:t>
    </dgm:pt>
    <dgm:pt modelId="{BD4F4C98-297A-4B48-924F-34D45EAA210D}">
      <dgm:prSet phldrT="[Текст]" custT="1"/>
      <dgm:spPr/>
      <dgm:t>
        <a:bodyPr/>
        <a:lstStyle/>
        <a:p>
          <a:pPr algn="r"/>
          <a:r>
            <a:rPr lang="ru-RU" sz="2400" b="1" dirty="0" smtClean="0"/>
            <a:t>Научно-исследовательская лаборатория </a:t>
          </a:r>
        </a:p>
        <a:p>
          <a:pPr algn="r"/>
          <a:r>
            <a:rPr lang="ru-RU" sz="2400" b="1" dirty="0" smtClean="0"/>
            <a:t>«Особый ребенок» (</a:t>
          </a:r>
          <a:r>
            <a:rPr lang="ru-RU" sz="2400" b="1" dirty="0" err="1" smtClean="0"/>
            <a:t>Виневская</a:t>
          </a:r>
          <a:r>
            <a:rPr lang="ru-RU" sz="2400" b="1" dirty="0" smtClean="0"/>
            <a:t> А.В.)</a:t>
          </a:r>
          <a:endParaRPr lang="ru-RU" sz="2400" b="1" dirty="0"/>
        </a:p>
      </dgm:t>
    </dgm:pt>
    <dgm:pt modelId="{8A2FA17C-432F-4044-91A5-633A2855C130}" type="parTrans" cxnId="{201273DC-74D4-4F3B-8876-D28BC4F04D0A}">
      <dgm:prSet/>
      <dgm:spPr/>
      <dgm:t>
        <a:bodyPr/>
        <a:lstStyle/>
        <a:p>
          <a:endParaRPr lang="ru-RU"/>
        </a:p>
      </dgm:t>
    </dgm:pt>
    <dgm:pt modelId="{7D43FD49-E503-4EBB-B531-5AF6B6CB14FA}" type="sibTrans" cxnId="{201273DC-74D4-4F3B-8876-D28BC4F04D0A}">
      <dgm:prSet/>
      <dgm:spPr/>
      <dgm:t>
        <a:bodyPr/>
        <a:lstStyle/>
        <a:p>
          <a:endParaRPr lang="ru-RU"/>
        </a:p>
      </dgm:t>
    </dgm:pt>
    <dgm:pt modelId="{A1D2A649-8F2E-4341-9B24-2EE59268EEF5}">
      <dgm:prSet/>
      <dgm:spPr/>
      <dgm:t>
        <a:bodyPr/>
        <a:lstStyle/>
        <a:p>
          <a:pPr algn="r"/>
          <a:r>
            <a:rPr lang="ru-RU" dirty="0" smtClean="0"/>
            <a:t>Научно-исследовательская </a:t>
          </a:r>
          <a:r>
            <a:rPr lang="ru-RU" dirty="0" err="1" smtClean="0"/>
            <a:t>лпборатория</a:t>
          </a:r>
          <a:r>
            <a:rPr lang="ru-RU" dirty="0" smtClean="0"/>
            <a:t> гражданско-патриотического воспитания молодежи (</a:t>
          </a:r>
          <a:r>
            <a:rPr lang="ru-RU" dirty="0" err="1" smtClean="0"/>
            <a:t>Топилина</a:t>
          </a:r>
          <a:r>
            <a:rPr lang="ru-RU" dirty="0" smtClean="0"/>
            <a:t> Н.В.)</a:t>
          </a:r>
          <a:endParaRPr lang="ru-RU" dirty="0"/>
        </a:p>
      </dgm:t>
    </dgm:pt>
    <dgm:pt modelId="{BDF54D74-0F19-4F05-A23C-EADEC85B3A24}" type="parTrans" cxnId="{5F75822B-C849-47A8-970C-0E61D3B27D96}">
      <dgm:prSet/>
      <dgm:spPr/>
      <dgm:t>
        <a:bodyPr/>
        <a:lstStyle/>
        <a:p>
          <a:endParaRPr lang="ru-RU"/>
        </a:p>
      </dgm:t>
    </dgm:pt>
    <dgm:pt modelId="{940728C9-0759-4D1F-A508-00C6E163D269}" type="sibTrans" cxnId="{5F75822B-C849-47A8-970C-0E61D3B27D96}">
      <dgm:prSet/>
      <dgm:spPr/>
      <dgm:t>
        <a:bodyPr/>
        <a:lstStyle/>
        <a:p>
          <a:endParaRPr lang="ru-RU"/>
        </a:p>
      </dgm:t>
    </dgm:pt>
    <dgm:pt modelId="{65561B82-1B1F-4B33-875C-D5AB5806E587}" type="pres">
      <dgm:prSet presAssocID="{B7D75D71-E94A-4811-AF6B-3A4592EE71F7}" presName="linearFlow" presStyleCnt="0">
        <dgm:presLayoutVars>
          <dgm:dir/>
          <dgm:resizeHandles val="exact"/>
        </dgm:presLayoutVars>
      </dgm:prSet>
      <dgm:spPr/>
    </dgm:pt>
    <dgm:pt modelId="{FED7F70B-A677-4502-9692-EEBB950F1930}" type="pres">
      <dgm:prSet presAssocID="{4A11A802-3F69-4434-AB54-362E4F2B61A5}" presName="composite" presStyleCnt="0"/>
      <dgm:spPr/>
    </dgm:pt>
    <dgm:pt modelId="{0CB3A69E-88FF-41A8-B274-A44F1E9F20E0}" type="pres">
      <dgm:prSet presAssocID="{4A11A802-3F69-4434-AB54-362E4F2B61A5}" presName="imgShp" presStyleLbl="fgImgPlace1" presStyleIdx="0" presStyleCnt="4" custLinFactX="-1773" custLinFactNeighborX="-100000" custLinFactNeighborY="-14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F95CA74-3DEE-4DD5-9CD2-D45318549737}" type="pres">
      <dgm:prSet presAssocID="{4A11A802-3F69-4434-AB54-362E4F2B61A5}" presName="txShp" presStyleLbl="node1" presStyleIdx="0" presStyleCnt="4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59917-CC88-468F-B29B-F32E97F0FA68}" type="pres">
      <dgm:prSet presAssocID="{20223574-9E8C-4379-B2BD-9DAF196D250C}" presName="spacing" presStyleCnt="0"/>
      <dgm:spPr/>
    </dgm:pt>
    <dgm:pt modelId="{C54C4157-C96B-4D97-8D9F-522CBC2CDE24}" type="pres">
      <dgm:prSet presAssocID="{7C066372-5029-452D-81B4-C467DB7B1A92}" presName="composite" presStyleCnt="0"/>
      <dgm:spPr/>
    </dgm:pt>
    <dgm:pt modelId="{8466E65C-87DA-47F6-B262-7F85220209C8}" type="pres">
      <dgm:prSet presAssocID="{7C066372-5029-452D-81B4-C467DB7B1A92}" presName="imgShp" presStyleLbl="fgImgPlace1" presStyleIdx="1" presStyleCnt="4" custLinFactNeighborX="-85271" custLinFactNeighborY="-42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E8A25C3-396E-4B92-96D7-C64F8D200EB3}" type="pres">
      <dgm:prSet presAssocID="{7C066372-5029-452D-81B4-C467DB7B1A92}" presName="txShp" presStyleLbl="node1" presStyleIdx="1" presStyleCnt="4" custScaleX="145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C63C0-1690-4927-B4BB-C276DE4FB553}" type="pres">
      <dgm:prSet presAssocID="{954D79C8-4ADC-4F5F-9561-AA6B232D917E}" presName="spacing" presStyleCnt="0"/>
      <dgm:spPr/>
    </dgm:pt>
    <dgm:pt modelId="{737AAAFB-8C22-466D-B242-D617B901C9BD}" type="pres">
      <dgm:prSet presAssocID="{BD4F4C98-297A-4B48-924F-34D45EAA210D}" presName="composite" presStyleCnt="0"/>
      <dgm:spPr/>
    </dgm:pt>
    <dgm:pt modelId="{CA1B8417-7328-4733-BF9E-AD51482A62E9}" type="pres">
      <dgm:prSet presAssocID="{BD4F4C98-297A-4B48-924F-34D45EAA210D}" presName="imgShp" presStyleLbl="fgImgPlace1" presStyleIdx="2" presStyleCnt="4" custLinFactX="-1773" custLinFactNeighborX="-100000" custLinFactNeighborY="-168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766F78F-5AF1-48F6-8BFC-15193AFC4F4F}" type="pres">
      <dgm:prSet presAssocID="{BD4F4C98-297A-4B48-924F-34D45EAA210D}" presName="txShp" presStyleLbl="node1" presStyleIdx="2" presStyleCnt="4" custScaleX="145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1C1A7-F246-455E-AFA6-B2067037653C}" type="pres">
      <dgm:prSet presAssocID="{7D43FD49-E503-4EBB-B531-5AF6B6CB14FA}" presName="spacing" presStyleCnt="0"/>
      <dgm:spPr/>
    </dgm:pt>
    <dgm:pt modelId="{72E99DDA-824C-4DC2-A7CC-1A084797305F}" type="pres">
      <dgm:prSet presAssocID="{A1D2A649-8F2E-4341-9B24-2EE59268EEF5}" presName="composite" presStyleCnt="0"/>
      <dgm:spPr/>
    </dgm:pt>
    <dgm:pt modelId="{62F766A4-3691-46D3-86F5-79D26C39A4CA}" type="pres">
      <dgm:prSet presAssocID="{A1D2A649-8F2E-4341-9B24-2EE59268EEF5}" presName="imgShp" presStyleLbl="fgImgPlace1" presStyleIdx="3" presStyleCnt="4" custLinFactNeighborX="-89603" custLinFactNeighborY="-583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015CC788-C480-455D-A231-90C32DDFE476}" type="pres">
      <dgm:prSet presAssocID="{A1D2A649-8F2E-4341-9B24-2EE59268EEF5}" presName="txShp" presStyleLbl="node1" presStyleIdx="3" presStyleCnt="4" custScaleX="14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021DC-79B1-4F63-A4A9-BA5F4C2F0864}" type="presOf" srcId="{7C066372-5029-452D-81B4-C467DB7B1A92}" destId="{AE8A25C3-396E-4B92-96D7-C64F8D200EB3}" srcOrd="0" destOrd="0" presId="urn:microsoft.com/office/officeart/2005/8/layout/vList3"/>
    <dgm:cxn modelId="{5F75822B-C849-47A8-970C-0E61D3B27D96}" srcId="{B7D75D71-E94A-4811-AF6B-3A4592EE71F7}" destId="{A1D2A649-8F2E-4341-9B24-2EE59268EEF5}" srcOrd="3" destOrd="0" parTransId="{BDF54D74-0F19-4F05-A23C-EADEC85B3A24}" sibTransId="{940728C9-0759-4D1F-A508-00C6E163D269}"/>
    <dgm:cxn modelId="{84D80028-96A3-4C42-89AF-EC1A18BEF4E9}" type="presOf" srcId="{4A11A802-3F69-4434-AB54-362E4F2B61A5}" destId="{7F95CA74-3DEE-4DD5-9CD2-D45318549737}" srcOrd="0" destOrd="0" presId="urn:microsoft.com/office/officeart/2005/8/layout/vList3"/>
    <dgm:cxn modelId="{8892AEEB-F75D-437B-9C38-2AC297C20F2E}" type="presOf" srcId="{B7D75D71-E94A-4811-AF6B-3A4592EE71F7}" destId="{65561B82-1B1F-4B33-875C-D5AB5806E587}" srcOrd="0" destOrd="0" presId="urn:microsoft.com/office/officeart/2005/8/layout/vList3"/>
    <dgm:cxn modelId="{27AE151C-7712-4BA9-9FA8-EC3932142890}" type="presOf" srcId="{A1D2A649-8F2E-4341-9B24-2EE59268EEF5}" destId="{015CC788-C480-455D-A231-90C32DDFE476}" srcOrd="0" destOrd="0" presId="urn:microsoft.com/office/officeart/2005/8/layout/vList3"/>
    <dgm:cxn modelId="{AB397DB4-1E58-459B-82BB-FF7CDAF71714}" type="presOf" srcId="{BD4F4C98-297A-4B48-924F-34D45EAA210D}" destId="{7766F78F-5AF1-48F6-8BFC-15193AFC4F4F}" srcOrd="0" destOrd="0" presId="urn:microsoft.com/office/officeart/2005/8/layout/vList3"/>
    <dgm:cxn modelId="{975C9D81-AF1C-4659-B501-5F8C23F64F20}" srcId="{B7D75D71-E94A-4811-AF6B-3A4592EE71F7}" destId="{4A11A802-3F69-4434-AB54-362E4F2B61A5}" srcOrd="0" destOrd="0" parTransId="{AAD8F43A-E56A-4C54-92C4-75CE4F178FA7}" sibTransId="{20223574-9E8C-4379-B2BD-9DAF196D250C}"/>
    <dgm:cxn modelId="{201273DC-74D4-4F3B-8876-D28BC4F04D0A}" srcId="{B7D75D71-E94A-4811-AF6B-3A4592EE71F7}" destId="{BD4F4C98-297A-4B48-924F-34D45EAA210D}" srcOrd="2" destOrd="0" parTransId="{8A2FA17C-432F-4044-91A5-633A2855C130}" sibTransId="{7D43FD49-E503-4EBB-B531-5AF6B6CB14FA}"/>
    <dgm:cxn modelId="{B02CD809-9D3C-4861-BD6D-1ACFA3067D8D}" srcId="{B7D75D71-E94A-4811-AF6B-3A4592EE71F7}" destId="{7C066372-5029-452D-81B4-C467DB7B1A92}" srcOrd="1" destOrd="0" parTransId="{0DA1045B-CB6A-41F3-BF2F-7701042472A7}" sibTransId="{954D79C8-4ADC-4F5F-9561-AA6B232D917E}"/>
    <dgm:cxn modelId="{C3111AC3-5108-42DA-B75C-EF683357D022}" type="presParOf" srcId="{65561B82-1B1F-4B33-875C-D5AB5806E587}" destId="{FED7F70B-A677-4502-9692-EEBB950F1930}" srcOrd="0" destOrd="0" presId="urn:microsoft.com/office/officeart/2005/8/layout/vList3"/>
    <dgm:cxn modelId="{855A5458-27D1-4180-9009-2C5665361E98}" type="presParOf" srcId="{FED7F70B-A677-4502-9692-EEBB950F1930}" destId="{0CB3A69E-88FF-41A8-B274-A44F1E9F20E0}" srcOrd="0" destOrd="0" presId="urn:microsoft.com/office/officeart/2005/8/layout/vList3"/>
    <dgm:cxn modelId="{2DD81428-C43C-4D43-B6C0-D283A7D81FEA}" type="presParOf" srcId="{FED7F70B-A677-4502-9692-EEBB950F1930}" destId="{7F95CA74-3DEE-4DD5-9CD2-D45318549737}" srcOrd="1" destOrd="0" presId="urn:microsoft.com/office/officeart/2005/8/layout/vList3"/>
    <dgm:cxn modelId="{188D9087-49DF-4F55-9531-562A31DE661B}" type="presParOf" srcId="{65561B82-1B1F-4B33-875C-D5AB5806E587}" destId="{9E959917-CC88-468F-B29B-F32E97F0FA68}" srcOrd="1" destOrd="0" presId="urn:microsoft.com/office/officeart/2005/8/layout/vList3"/>
    <dgm:cxn modelId="{26EF676B-42D9-4D35-8386-55B103690500}" type="presParOf" srcId="{65561B82-1B1F-4B33-875C-D5AB5806E587}" destId="{C54C4157-C96B-4D97-8D9F-522CBC2CDE24}" srcOrd="2" destOrd="0" presId="urn:microsoft.com/office/officeart/2005/8/layout/vList3"/>
    <dgm:cxn modelId="{00C04657-EFCE-4E1A-BDF9-5B88F45E2246}" type="presParOf" srcId="{C54C4157-C96B-4D97-8D9F-522CBC2CDE24}" destId="{8466E65C-87DA-47F6-B262-7F85220209C8}" srcOrd="0" destOrd="0" presId="urn:microsoft.com/office/officeart/2005/8/layout/vList3"/>
    <dgm:cxn modelId="{29B28244-173A-4F21-8CEB-40E7E2D4F91F}" type="presParOf" srcId="{C54C4157-C96B-4D97-8D9F-522CBC2CDE24}" destId="{AE8A25C3-396E-4B92-96D7-C64F8D200EB3}" srcOrd="1" destOrd="0" presId="urn:microsoft.com/office/officeart/2005/8/layout/vList3"/>
    <dgm:cxn modelId="{6837DB55-50F4-4BFE-81D3-50807E10C59C}" type="presParOf" srcId="{65561B82-1B1F-4B33-875C-D5AB5806E587}" destId="{B41C63C0-1690-4927-B4BB-C276DE4FB553}" srcOrd="3" destOrd="0" presId="urn:microsoft.com/office/officeart/2005/8/layout/vList3"/>
    <dgm:cxn modelId="{D08C4420-F2E9-4688-BAE2-BF55B24E4C4F}" type="presParOf" srcId="{65561B82-1B1F-4B33-875C-D5AB5806E587}" destId="{737AAAFB-8C22-466D-B242-D617B901C9BD}" srcOrd="4" destOrd="0" presId="urn:microsoft.com/office/officeart/2005/8/layout/vList3"/>
    <dgm:cxn modelId="{FEE67966-CDC0-4C66-B33D-289648D1E57A}" type="presParOf" srcId="{737AAAFB-8C22-466D-B242-D617B901C9BD}" destId="{CA1B8417-7328-4733-BF9E-AD51482A62E9}" srcOrd="0" destOrd="0" presId="urn:microsoft.com/office/officeart/2005/8/layout/vList3"/>
    <dgm:cxn modelId="{862559D8-21B4-4ACD-95DB-C5D4E0A972F1}" type="presParOf" srcId="{737AAAFB-8C22-466D-B242-D617B901C9BD}" destId="{7766F78F-5AF1-48F6-8BFC-15193AFC4F4F}" srcOrd="1" destOrd="0" presId="urn:microsoft.com/office/officeart/2005/8/layout/vList3"/>
    <dgm:cxn modelId="{5390687F-A104-4C67-B0AC-1C9C7B3C1B77}" type="presParOf" srcId="{65561B82-1B1F-4B33-875C-D5AB5806E587}" destId="{4061C1A7-F246-455E-AFA6-B2067037653C}" srcOrd="5" destOrd="0" presId="urn:microsoft.com/office/officeart/2005/8/layout/vList3"/>
    <dgm:cxn modelId="{082ED233-DAC6-440C-87F8-BBDBCB6A8711}" type="presParOf" srcId="{65561B82-1B1F-4B33-875C-D5AB5806E587}" destId="{72E99DDA-824C-4DC2-A7CC-1A084797305F}" srcOrd="6" destOrd="0" presId="urn:microsoft.com/office/officeart/2005/8/layout/vList3"/>
    <dgm:cxn modelId="{D1014722-4011-4BE2-A35B-8E726FCFB2F2}" type="presParOf" srcId="{72E99DDA-824C-4DC2-A7CC-1A084797305F}" destId="{62F766A4-3691-46D3-86F5-79D26C39A4CA}" srcOrd="0" destOrd="0" presId="urn:microsoft.com/office/officeart/2005/8/layout/vList3"/>
    <dgm:cxn modelId="{8BF488FE-7D7E-4902-B8E5-E096CA35ED72}" type="presParOf" srcId="{72E99DDA-824C-4DC2-A7CC-1A084797305F}" destId="{015CC788-C480-455D-A231-90C32DDFE4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AF0830-50DE-4ADD-81EB-E263949032AE}">
      <dsp:nvSpPr>
        <dsp:cNvPr id="0" name=""/>
        <dsp:cNvSpPr/>
      </dsp:nvSpPr>
      <dsp:spPr>
        <a:xfrm>
          <a:off x="4243126" y="1403165"/>
          <a:ext cx="3012696" cy="1358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961"/>
              </a:lnTo>
              <a:lnTo>
                <a:pt x="3012696" y="1149961"/>
              </a:lnTo>
              <a:lnTo>
                <a:pt x="3012696" y="13581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1FA50-FF98-4267-A563-EB8952AF984A}">
      <dsp:nvSpPr>
        <dsp:cNvPr id="0" name=""/>
        <dsp:cNvSpPr/>
      </dsp:nvSpPr>
      <dsp:spPr>
        <a:xfrm>
          <a:off x="4243126" y="1403165"/>
          <a:ext cx="189050" cy="1358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961"/>
              </a:lnTo>
              <a:lnTo>
                <a:pt x="189050" y="1149961"/>
              </a:lnTo>
              <a:lnTo>
                <a:pt x="189050" y="13581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2B7E9-7662-492B-AA4F-2450DD2F8924}">
      <dsp:nvSpPr>
        <dsp:cNvPr id="0" name=""/>
        <dsp:cNvSpPr/>
      </dsp:nvSpPr>
      <dsp:spPr>
        <a:xfrm>
          <a:off x="1444016" y="1403165"/>
          <a:ext cx="2799110" cy="1358108"/>
        </a:xfrm>
        <a:custGeom>
          <a:avLst/>
          <a:gdLst/>
          <a:ahLst/>
          <a:cxnLst/>
          <a:rect l="0" t="0" r="0" b="0"/>
          <a:pathLst>
            <a:path>
              <a:moveTo>
                <a:pt x="2799110" y="0"/>
              </a:moveTo>
              <a:lnTo>
                <a:pt x="2799110" y="1149961"/>
              </a:lnTo>
              <a:lnTo>
                <a:pt x="0" y="1149961"/>
              </a:lnTo>
              <a:lnTo>
                <a:pt x="0" y="13581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4A004-A3EF-44DD-95CE-D5E1EDB52A41}">
      <dsp:nvSpPr>
        <dsp:cNvPr id="0" name=""/>
        <dsp:cNvSpPr/>
      </dsp:nvSpPr>
      <dsp:spPr>
        <a:xfrm>
          <a:off x="-24133" y="-149687"/>
          <a:ext cx="8534520" cy="15528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5D34DB-31E8-45FF-A9E5-0CD2B96F6669}">
      <dsp:nvSpPr>
        <dsp:cNvPr id="0" name=""/>
        <dsp:cNvSpPr/>
      </dsp:nvSpPr>
      <dsp:spPr>
        <a:xfrm>
          <a:off x="225517" y="87481"/>
          <a:ext cx="8534520" cy="1552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all" dirty="0" smtClean="0"/>
            <a:t>ПРЕЕМСТВЕННОСТЬ В УСЛОВИЯХ РЕАЛИЗАЦИИ КОНЦЕПЦИИ НЕПРЕРЫВНОГО ОБРАЗОВАНИЯ</a:t>
          </a:r>
          <a:endParaRPr lang="ru-RU" sz="2800" kern="1200" dirty="0"/>
        </a:p>
      </dsp:txBody>
      <dsp:txXfrm>
        <a:off x="225517" y="87481"/>
        <a:ext cx="8534520" cy="1552853"/>
      </dsp:txXfrm>
    </dsp:sp>
    <dsp:sp modelId="{8969D501-4D76-47B4-988B-7779338C10C0}">
      <dsp:nvSpPr>
        <dsp:cNvPr id="0" name=""/>
        <dsp:cNvSpPr/>
      </dsp:nvSpPr>
      <dsp:spPr>
        <a:xfrm>
          <a:off x="54411" y="2761274"/>
          <a:ext cx="2779209" cy="26390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92599D-DB11-48F1-8764-8005CCBB9056}">
      <dsp:nvSpPr>
        <dsp:cNvPr id="0" name=""/>
        <dsp:cNvSpPr/>
      </dsp:nvSpPr>
      <dsp:spPr>
        <a:xfrm>
          <a:off x="304063" y="2998442"/>
          <a:ext cx="2779209" cy="2639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Преемственность между дошкольным и начальным образованием в условиях реализации ФГОС  </a:t>
          </a:r>
          <a:endParaRPr lang="ru-RU" sz="2400" kern="1200" dirty="0"/>
        </a:p>
      </dsp:txBody>
      <dsp:txXfrm>
        <a:off x="304063" y="2998442"/>
        <a:ext cx="2779209" cy="2639014"/>
      </dsp:txXfrm>
    </dsp:sp>
    <dsp:sp modelId="{3806CC98-315C-41FA-A121-97A119B07A10}">
      <dsp:nvSpPr>
        <dsp:cNvPr id="0" name=""/>
        <dsp:cNvSpPr/>
      </dsp:nvSpPr>
      <dsp:spPr>
        <a:xfrm>
          <a:off x="3332923" y="2761274"/>
          <a:ext cx="2198508" cy="26229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2FD8FE-7BD7-47EB-9662-BD616E15E9B0}">
      <dsp:nvSpPr>
        <dsp:cNvPr id="0" name=""/>
        <dsp:cNvSpPr/>
      </dsp:nvSpPr>
      <dsp:spPr>
        <a:xfrm>
          <a:off x="3582574" y="2998442"/>
          <a:ext cx="2198508" cy="2622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Лаборатории</a:t>
          </a:r>
          <a:endParaRPr lang="ru-RU" sz="2400" kern="1200" dirty="0"/>
        </a:p>
      </dsp:txBody>
      <dsp:txXfrm>
        <a:off x="3582574" y="2998442"/>
        <a:ext cx="2198508" cy="2622977"/>
      </dsp:txXfrm>
    </dsp:sp>
    <dsp:sp modelId="{C702DC65-2B85-4647-B65E-38CB4C06E7E0}">
      <dsp:nvSpPr>
        <dsp:cNvPr id="0" name=""/>
        <dsp:cNvSpPr/>
      </dsp:nvSpPr>
      <dsp:spPr>
        <a:xfrm>
          <a:off x="6030733" y="2761274"/>
          <a:ext cx="2450178" cy="26390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9ED7A0-F0D7-4D6A-A4F9-9CC28C46096D}">
      <dsp:nvSpPr>
        <dsp:cNvPr id="0" name=""/>
        <dsp:cNvSpPr/>
      </dsp:nvSpPr>
      <dsp:spPr>
        <a:xfrm>
          <a:off x="6280385" y="2998442"/>
          <a:ext cx="2450178" cy="2639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Кластер непрерывного </a:t>
          </a:r>
          <a:r>
            <a:rPr lang="ru-RU" sz="2400" kern="1200" dirty="0" err="1" smtClean="0"/>
            <a:t>педагогичес</a:t>
          </a:r>
          <a:r>
            <a:rPr lang="ru-RU" sz="2400" kern="1200" dirty="0" smtClean="0"/>
            <a:t>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кого образования</a:t>
          </a:r>
          <a:endParaRPr lang="ru-RU" sz="2400" kern="1200" dirty="0"/>
        </a:p>
      </dsp:txBody>
      <dsp:txXfrm>
        <a:off x="6280385" y="2998442"/>
        <a:ext cx="2450178" cy="26390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43A35-97E1-44DD-BF17-CBB88DDCFA0A}">
      <dsp:nvSpPr>
        <dsp:cNvPr id="0" name=""/>
        <dsp:cNvSpPr/>
      </dsp:nvSpPr>
      <dsp:spPr>
        <a:xfrm rot="5400000">
          <a:off x="-150044" y="151914"/>
          <a:ext cx="1000295" cy="70020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50044" y="151914"/>
        <a:ext cx="1000295" cy="700206"/>
      </dsp:txXfrm>
    </dsp:sp>
    <dsp:sp modelId="{B0B23CE1-C0CB-415B-8C1B-807072D4D434}">
      <dsp:nvSpPr>
        <dsp:cNvPr id="0" name=""/>
        <dsp:cNvSpPr/>
      </dsp:nvSpPr>
      <dsp:spPr>
        <a:xfrm rot="5400000">
          <a:off x="4381900" y="-3679824"/>
          <a:ext cx="650192" cy="8013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История конференций</a:t>
          </a:r>
          <a:endParaRPr lang="ru-RU" sz="3300" kern="1200" dirty="0"/>
        </a:p>
      </dsp:txBody>
      <dsp:txXfrm rot="5400000">
        <a:off x="4381900" y="-3679824"/>
        <a:ext cx="650192" cy="8013580"/>
      </dsp:txXfrm>
    </dsp:sp>
    <dsp:sp modelId="{7A595C35-CAB1-4D6F-B1DB-DE892279F21F}">
      <dsp:nvSpPr>
        <dsp:cNvPr id="0" name=""/>
        <dsp:cNvSpPr/>
      </dsp:nvSpPr>
      <dsp:spPr>
        <a:xfrm rot="5400000">
          <a:off x="-150044" y="1033983"/>
          <a:ext cx="1000295" cy="70020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50044" y="1033983"/>
        <a:ext cx="1000295" cy="700206"/>
      </dsp:txXfrm>
    </dsp:sp>
    <dsp:sp modelId="{39DD017E-9735-4FA1-B3DB-0D6E55BB0B68}">
      <dsp:nvSpPr>
        <dsp:cNvPr id="0" name=""/>
        <dsp:cNvSpPr/>
      </dsp:nvSpPr>
      <dsp:spPr>
        <a:xfrm rot="5400000">
          <a:off x="4381900" y="-2797754"/>
          <a:ext cx="650192" cy="8013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Мероприятия</a:t>
          </a:r>
          <a:endParaRPr lang="ru-RU" sz="3300" kern="1200" dirty="0"/>
        </a:p>
      </dsp:txBody>
      <dsp:txXfrm rot="5400000">
        <a:off x="4381900" y="-2797754"/>
        <a:ext cx="650192" cy="8013580"/>
      </dsp:txXfrm>
    </dsp:sp>
    <dsp:sp modelId="{AEDE78C8-8A39-4D6B-8425-15F020F43637}">
      <dsp:nvSpPr>
        <dsp:cNvPr id="0" name=""/>
        <dsp:cNvSpPr/>
      </dsp:nvSpPr>
      <dsp:spPr>
        <a:xfrm rot="5400000">
          <a:off x="-150044" y="1916053"/>
          <a:ext cx="1000295" cy="7002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50044" y="1916053"/>
        <a:ext cx="1000295" cy="700206"/>
      </dsp:txXfrm>
    </dsp:sp>
    <dsp:sp modelId="{7305037A-6508-4D5D-8A04-C1BB443B0E06}">
      <dsp:nvSpPr>
        <dsp:cNvPr id="0" name=""/>
        <dsp:cNvSpPr/>
      </dsp:nvSpPr>
      <dsp:spPr>
        <a:xfrm rot="5400000">
          <a:off x="4381900" y="-1915685"/>
          <a:ext cx="650192" cy="8013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Нормативно-правовое сопровождение</a:t>
          </a:r>
          <a:endParaRPr lang="ru-RU" sz="3300" kern="1200" dirty="0"/>
        </a:p>
      </dsp:txBody>
      <dsp:txXfrm rot="5400000">
        <a:off x="4381900" y="-1915685"/>
        <a:ext cx="650192" cy="8013580"/>
      </dsp:txXfrm>
    </dsp:sp>
    <dsp:sp modelId="{86BDF136-12A5-4E86-92F7-A89BC1175441}">
      <dsp:nvSpPr>
        <dsp:cNvPr id="0" name=""/>
        <dsp:cNvSpPr/>
      </dsp:nvSpPr>
      <dsp:spPr>
        <a:xfrm rot="5400000">
          <a:off x="-150044" y="2798122"/>
          <a:ext cx="1000295" cy="70020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-150044" y="2798122"/>
        <a:ext cx="1000295" cy="700206"/>
      </dsp:txXfrm>
    </dsp:sp>
    <dsp:sp modelId="{46777953-1902-4663-9A36-BFEF27CF2609}">
      <dsp:nvSpPr>
        <dsp:cNvPr id="0" name=""/>
        <dsp:cNvSpPr/>
      </dsp:nvSpPr>
      <dsp:spPr>
        <a:xfrm rot="5400000">
          <a:off x="4381900" y="-1033615"/>
          <a:ext cx="650192" cy="8013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Методическая копилка</a:t>
          </a:r>
          <a:endParaRPr lang="ru-RU" sz="3300" kern="1200" dirty="0"/>
        </a:p>
      </dsp:txBody>
      <dsp:txXfrm rot="5400000">
        <a:off x="4381900" y="-1033615"/>
        <a:ext cx="650192" cy="8013580"/>
      </dsp:txXfrm>
    </dsp:sp>
    <dsp:sp modelId="{6E49C3A1-1531-4B66-96E1-15F57D6C0192}">
      <dsp:nvSpPr>
        <dsp:cNvPr id="0" name=""/>
        <dsp:cNvSpPr/>
      </dsp:nvSpPr>
      <dsp:spPr>
        <a:xfrm rot="5400000">
          <a:off x="-150044" y="3680191"/>
          <a:ext cx="1000295" cy="70020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-150044" y="3680191"/>
        <a:ext cx="1000295" cy="700206"/>
      </dsp:txXfrm>
    </dsp:sp>
    <dsp:sp modelId="{F002BC29-3DF3-4D3D-BBFB-7DD6AFE5A6B5}">
      <dsp:nvSpPr>
        <dsp:cNvPr id="0" name=""/>
        <dsp:cNvSpPr/>
      </dsp:nvSpPr>
      <dsp:spPr>
        <a:xfrm rot="5400000">
          <a:off x="4381900" y="-151546"/>
          <a:ext cx="650192" cy="8013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«Первые шаги в науку»</a:t>
          </a:r>
          <a:endParaRPr lang="ru-RU" sz="3300" kern="1200" dirty="0"/>
        </a:p>
      </dsp:txBody>
      <dsp:txXfrm rot="5400000">
        <a:off x="4381900" y="-151546"/>
        <a:ext cx="650192" cy="8013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95CA74-3DEE-4DD5-9CD2-D45318549737}">
      <dsp:nvSpPr>
        <dsp:cNvPr id="0" name=""/>
        <dsp:cNvSpPr/>
      </dsp:nvSpPr>
      <dsp:spPr>
        <a:xfrm rot="10800000">
          <a:off x="-1" y="1607"/>
          <a:ext cx="8784979" cy="108780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9692" tIns="76200" rIns="14224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Научно-исследовательская лаборатория по проблемам педагогического образования родителей (Кочергина О.А.)</a:t>
          </a:r>
          <a:endParaRPr lang="ru-RU" sz="2000" b="1" kern="1200" dirty="0"/>
        </a:p>
      </dsp:txBody>
      <dsp:txXfrm rot="10800000">
        <a:off x="-1" y="1607"/>
        <a:ext cx="8784979" cy="1087805"/>
      </dsp:txXfrm>
    </dsp:sp>
    <dsp:sp modelId="{0CB3A69E-88FF-41A8-B274-A44F1E9F20E0}">
      <dsp:nvSpPr>
        <dsp:cNvPr id="0" name=""/>
        <dsp:cNvSpPr/>
      </dsp:nvSpPr>
      <dsp:spPr>
        <a:xfrm>
          <a:off x="0" y="0"/>
          <a:ext cx="1087805" cy="10878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2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8A25C3-396E-4B92-96D7-C64F8D200EB3}">
      <dsp:nvSpPr>
        <dsp:cNvPr id="0" name=""/>
        <dsp:cNvSpPr/>
      </dsp:nvSpPr>
      <dsp:spPr>
        <a:xfrm rot="10800000">
          <a:off x="146428" y="1414131"/>
          <a:ext cx="8492119" cy="108780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9692" tIns="83820" rIns="156464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Научно-исследовательская лаборатория </a:t>
          </a:r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«Детство. Одаренность. Развитие» (</a:t>
          </a:r>
          <a:r>
            <a:rPr lang="ru-RU" sz="2200" b="1" kern="1200" dirty="0" err="1" smtClean="0"/>
            <a:t>Буршит</a:t>
          </a:r>
          <a:r>
            <a:rPr lang="ru-RU" sz="2200" b="1" kern="1200" dirty="0" smtClean="0"/>
            <a:t> И.Е.)</a:t>
          </a:r>
          <a:endParaRPr lang="ru-RU" sz="2200" kern="1200" dirty="0"/>
        </a:p>
      </dsp:txBody>
      <dsp:txXfrm rot="10800000">
        <a:off x="146428" y="1414131"/>
        <a:ext cx="8492119" cy="1087805"/>
      </dsp:txXfrm>
    </dsp:sp>
    <dsp:sp modelId="{8466E65C-87DA-47F6-B262-7F85220209C8}">
      <dsp:nvSpPr>
        <dsp:cNvPr id="0" name=""/>
        <dsp:cNvSpPr/>
      </dsp:nvSpPr>
      <dsp:spPr>
        <a:xfrm>
          <a:off x="0" y="1368149"/>
          <a:ext cx="1087805" cy="108780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3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66F78F-5AF1-48F6-8BFC-15193AFC4F4F}">
      <dsp:nvSpPr>
        <dsp:cNvPr id="0" name=""/>
        <dsp:cNvSpPr/>
      </dsp:nvSpPr>
      <dsp:spPr>
        <a:xfrm rot="10800000">
          <a:off x="146428" y="2826655"/>
          <a:ext cx="8492119" cy="108780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9692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Научно-исследовательская лаборатория 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«Особый ребенок» (</a:t>
          </a:r>
          <a:r>
            <a:rPr lang="ru-RU" sz="2400" b="1" kern="1200" dirty="0" err="1" smtClean="0"/>
            <a:t>Виневская</a:t>
          </a:r>
          <a:r>
            <a:rPr lang="ru-RU" sz="2400" b="1" kern="1200" dirty="0" smtClean="0"/>
            <a:t> А.В.)</a:t>
          </a:r>
          <a:endParaRPr lang="ru-RU" sz="2400" b="1" kern="1200" dirty="0"/>
        </a:p>
      </dsp:txBody>
      <dsp:txXfrm rot="10800000">
        <a:off x="146428" y="2826655"/>
        <a:ext cx="8492119" cy="1087805"/>
      </dsp:txXfrm>
    </dsp:sp>
    <dsp:sp modelId="{CA1B8417-7328-4733-BF9E-AD51482A62E9}">
      <dsp:nvSpPr>
        <dsp:cNvPr id="0" name=""/>
        <dsp:cNvSpPr/>
      </dsp:nvSpPr>
      <dsp:spPr>
        <a:xfrm>
          <a:off x="0" y="2808314"/>
          <a:ext cx="1087805" cy="108780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5CC788-C480-455D-A231-90C32DDFE476}">
      <dsp:nvSpPr>
        <dsp:cNvPr id="0" name=""/>
        <dsp:cNvSpPr/>
      </dsp:nvSpPr>
      <dsp:spPr>
        <a:xfrm rot="10800000">
          <a:off x="219628" y="4239178"/>
          <a:ext cx="8345718" cy="108780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9692" tIns="83820" rIns="156464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Научно-исследовательская </a:t>
          </a:r>
          <a:r>
            <a:rPr lang="ru-RU" sz="2200" kern="1200" dirty="0" err="1" smtClean="0"/>
            <a:t>лпборатория</a:t>
          </a:r>
          <a:r>
            <a:rPr lang="ru-RU" sz="2200" kern="1200" dirty="0" smtClean="0"/>
            <a:t> гражданско-патриотического воспитания молодежи (</a:t>
          </a:r>
          <a:r>
            <a:rPr lang="ru-RU" sz="2200" kern="1200" dirty="0" err="1" smtClean="0"/>
            <a:t>Топилина</a:t>
          </a:r>
          <a:r>
            <a:rPr lang="ru-RU" sz="2200" kern="1200" dirty="0" smtClean="0"/>
            <a:t> Н.В.)</a:t>
          </a:r>
          <a:endParaRPr lang="ru-RU" sz="2200" kern="1200" dirty="0"/>
        </a:p>
      </dsp:txBody>
      <dsp:txXfrm rot="10800000">
        <a:off x="219628" y="4239178"/>
        <a:ext cx="8345718" cy="1087805"/>
      </dsp:txXfrm>
    </dsp:sp>
    <dsp:sp modelId="{62F766A4-3691-46D3-86F5-79D26C39A4CA}">
      <dsp:nvSpPr>
        <dsp:cNvPr id="0" name=""/>
        <dsp:cNvSpPr/>
      </dsp:nvSpPr>
      <dsp:spPr>
        <a:xfrm>
          <a:off x="0" y="4175716"/>
          <a:ext cx="1087805" cy="1087805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5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186E2E-FEEE-46B2-9F27-BC9EB0A3ADC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9BC33-FEBF-441D-A955-D9B9909BD9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712968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ПРЕЕМСТВЕННОСТЬ В УСЛОВИЯХ РЕАЛИЗАЦИИ КОНЦЕПЦИИ НЕПРЕРЫВНОГО ОБРАЗОВАНИЯ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157192"/>
            <a:ext cx="7854696" cy="1440160"/>
          </a:xfrm>
        </p:spPr>
        <p:txBody>
          <a:bodyPr/>
          <a:lstStyle/>
          <a:p>
            <a:r>
              <a:rPr lang="ru-RU" dirty="0" smtClean="0"/>
              <a:t>Заведующий кафедрой общей педагогики </a:t>
            </a:r>
          </a:p>
          <a:p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 Кочергина О.А.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76673"/>
          <a:ext cx="8784976" cy="619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 smtClean="0"/>
              <a:t>ПРЕЕМСТВЕННОСТЬ МЕЖДУ ДОШКОЛЬНЫМ И НАЧАЛЬНЫМ ОБЩИМ ОБРАЗОВАНИЕМ В УСЛОВИЯХ РЕАЛИЗАЦИИ ФГОС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2133600"/>
          <a:ext cx="8713787" cy="453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ЛАБОРАТОРИИ</a:t>
            </a:r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5436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Модель кластера непрерывного профессионального </a:t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педагогического образования</a:t>
            </a:r>
            <a:endParaRPr lang="ru-RU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-95250" y="908050"/>
            <a:ext cx="9505950" cy="5949950"/>
            <a:chOff x="-60" y="572"/>
            <a:chExt cx="5988" cy="3756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-60" y="572"/>
              <a:ext cx="5988" cy="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29" name="Group 205"/>
            <p:cNvGrpSpPr>
              <a:grpSpLocks/>
            </p:cNvGrpSpPr>
            <p:nvPr/>
          </p:nvGrpSpPr>
          <p:grpSpPr bwMode="auto">
            <a:xfrm>
              <a:off x="37" y="572"/>
              <a:ext cx="5555" cy="3531"/>
              <a:chOff x="37" y="572"/>
              <a:chExt cx="5555" cy="3531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3057" y="572"/>
                <a:ext cx="8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186" y="828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186" y="1023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2632" y="1093"/>
                <a:ext cx="1737" cy="3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2632" y="1093"/>
                <a:ext cx="1737" cy="31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729" y="1132"/>
                <a:ext cx="16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Дополнительное профессиональное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094" y="1272"/>
                <a:ext cx="858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образование (ЦПК)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907" y="1272"/>
                <a:ext cx="7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2692" y="1489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Freeform 14"/>
              <p:cNvSpPr>
                <a:spLocks noEditPoints="1"/>
              </p:cNvSpPr>
              <p:nvPr/>
            </p:nvSpPr>
            <p:spPr bwMode="auto">
              <a:xfrm>
                <a:off x="2364" y="3123"/>
                <a:ext cx="96" cy="93"/>
              </a:xfrm>
              <a:custGeom>
                <a:avLst/>
                <a:gdLst/>
                <a:ahLst/>
                <a:cxnLst>
                  <a:cxn ang="0">
                    <a:pos x="67" y="93"/>
                  </a:cxn>
                  <a:cxn ang="0">
                    <a:pos x="52" y="46"/>
                  </a:cxn>
                  <a:cxn ang="0">
                    <a:pos x="96" y="62"/>
                  </a:cxn>
                  <a:cxn ang="0">
                    <a:pos x="67" y="93"/>
                  </a:cxn>
                  <a:cxn ang="0">
                    <a:pos x="37" y="0"/>
                  </a:cxn>
                  <a:cxn ang="0">
                    <a:pos x="52" y="46"/>
                  </a:cxn>
                  <a:cxn ang="0">
                    <a:pos x="0" y="31"/>
                  </a:cxn>
                  <a:cxn ang="0">
                    <a:pos x="37" y="0"/>
                  </a:cxn>
                </a:cxnLst>
                <a:rect l="0" t="0" r="r" b="b"/>
                <a:pathLst>
                  <a:path w="96" h="93">
                    <a:moveTo>
                      <a:pt x="67" y="93"/>
                    </a:moveTo>
                    <a:lnTo>
                      <a:pt x="52" y="46"/>
                    </a:lnTo>
                    <a:lnTo>
                      <a:pt x="96" y="62"/>
                    </a:lnTo>
                    <a:lnTo>
                      <a:pt x="67" y="93"/>
                    </a:lnTo>
                    <a:close/>
                    <a:moveTo>
                      <a:pt x="37" y="0"/>
                    </a:moveTo>
                    <a:lnTo>
                      <a:pt x="52" y="46"/>
                    </a:lnTo>
                    <a:lnTo>
                      <a:pt x="0" y="3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984" y="1637"/>
                <a:ext cx="835" cy="2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984" y="1637"/>
                <a:ext cx="835" cy="26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1088" y="1660"/>
                <a:ext cx="664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Бакалавриат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1715" y="1660"/>
                <a:ext cx="75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984" y="1093"/>
                <a:ext cx="1648" cy="3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984" y="1093"/>
                <a:ext cx="1648" cy="31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1111" y="1132"/>
                <a:ext cx="145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Профессиональное образование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1312" y="1272"/>
                <a:ext cx="1037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(факультеты, кафедры)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2304" y="1272"/>
                <a:ext cx="7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1812" y="1489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1044" y="1691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1044" y="1886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984" y="1941"/>
                <a:ext cx="3385" cy="217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984" y="1941"/>
                <a:ext cx="3385" cy="217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1297" y="1980"/>
                <a:ext cx="1037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ТАГАНРОГСКИЙ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214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2244" y="1980"/>
                <a:ext cx="69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ИНСТИТУТ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2848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2886" y="1980"/>
                <a:ext cx="537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ИМЕНИ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3325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3363" y="1980"/>
                <a:ext cx="16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3437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3475" y="1980"/>
                <a:ext cx="16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3564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3594" y="1980"/>
                <a:ext cx="567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ЧЕХОВА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/>
            </p:nvSpPr>
            <p:spPr bwMode="auto">
              <a:xfrm>
                <a:off x="4056" y="1980"/>
                <a:ext cx="10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Bernard MT Condensed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/>
            </p:nvSpPr>
            <p:spPr bwMode="auto">
              <a:xfrm>
                <a:off x="663" y="2174"/>
                <a:ext cx="1425" cy="2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663" y="2174"/>
                <a:ext cx="1425" cy="202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790" y="2197"/>
                <a:ext cx="1238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Фундаментальная наука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1961" y="2197"/>
                <a:ext cx="75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/>
            </p:nvSpPr>
            <p:spPr bwMode="auto">
              <a:xfrm>
                <a:off x="1819" y="1637"/>
                <a:ext cx="850" cy="2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/>
            </p:nvSpPr>
            <p:spPr bwMode="auto">
              <a:xfrm>
                <a:off x="1819" y="1637"/>
                <a:ext cx="850" cy="26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auto">
              <a:xfrm>
                <a:off x="1916" y="1691"/>
                <a:ext cx="119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1991" y="1660"/>
                <a:ext cx="507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агистрату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2460" y="1660"/>
                <a:ext cx="149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2572" y="1691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2669" y="1637"/>
                <a:ext cx="850" cy="2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2669" y="1637"/>
                <a:ext cx="850" cy="26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2729" y="1661"/>
                <a:ext cx="77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Профессиональна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2736" y="1770"/>
                <a:ext cx="753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я переподготовка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3452" y="1770"/>
                <a:ext cx="6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3519" y="1637"/>
                <a:ext cx="850" cy="2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3519" y="1637"/>
                <a:ext cx="850" cy="26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3698" y="1661"/>
                <a:ext cx="552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Повышение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3639" y="1770"/>
                <a:ext cx="65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квалификации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4250" y="1770"/>
                <a:ext cx="6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/>
            </p:nvSpPr>
            <p:spPr bwMode="auto">
              <a:xfrm>
                <a:off x="984" y="759"/>
                <a:ext cx="3385" cy="28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086" name="Picture 6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6" y="4102"/>
                <a:ext cx="261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7" name="Rectangle 63"/>
              <p:cNvSpPr>
                <a:spLocks noChangeArrowheads="1"/>
              </p:cNvSpPr>
              <p:nvPr/>
            </p:nvSpPr>
            <p:spPr bwMode="auto">
              <a:xfrm>
                <a:off x="984" y="759"/>
                <a:ext cx="3385" cy="28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984" y="766"/>
                <a:ext cx="3385" cy="273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/>
            </p:nvSpPr>
            <p:spPr bwMode="auto">
              <a:xfrm>
                <a:off x="1364" y="797"/>
                <a:ext cx="2707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МНОГОУРОВНЕВАЯ ПОДГОТОВКА СПЕЦИАЛИСТОВ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3997" y="797"/>
                <a:ext cx="8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/>
            </p:nvSpPr>
            <p:spPr bwMode="auto">
              <a:xfrm>
                <a:off x="2088" y="2174"/>
                <a:ext cx="1185" cy="2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2088" y="2174"/>
                <a:ext cx="1185" cy="202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2229" y="2197"/>
                <a:ext cx="932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Прикладная наука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3124" y="2197"/>
                <a:ext cx="75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3273" y="2174"/>
                <a:ext cx="1417" cy="2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3273" y="2174"/>
                <a:ext cx="1417" cy="202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/>
            </p:nvSpPr>
            <p:spPr bwMode="auto">
              <a:xfrm>
                <a:off x="3340" y="2205"/>
                <a:ext cx="13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Образовательная деятельность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/>
            </p:nvSpPr>
            <p:spPr bwMode="auto">
              <a:xfrm>
                <a:off x="4616" y="2205"/>
                <a:ext cx="6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/>
            </p:nvSpPr>
            <p:spPr bwMode="auto">
              <a:xfrm>
                <a:off x="171" y="2609"/>
                <a:ext cx="902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100" name="Picture 7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94" y="1513"/>
                <a:ext cx="47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01" name="Rectangle 77"/>
              <p:cNvSpPr>
                <a:spLocks noChangeArrowheads="1"/>
              </p:cNvSpPr>
              <p:nvPr/>
            </p:nvSpPr>
            <p:spPr bwMode="auto">
              <a:xfrm>
                <a:off x="171" y="2609"/>
                <a:ext cx="902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/>
            </p:nvSpPr>
            <p:spPr bwMode="auto">
              <a:xfrm>
                <a:off x="171" y="2609"/>
                <a:ext cx="902" cy="49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/>
            </p:nvSpPr>
            <p:spPr bwMode="auto">
              <a:xfrm>
                <a:off x="380" y="2640"/>
                <a:ext cx="5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Учреждения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/>
            </p:nvSpPr>
            <p:spPr bwMode="auto">
              <a:xfrm>
                <a:off x="447" y="2757"/>
                <a:ext cx="418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среднего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5" name="Rectangle 81"/>
              <p:cNvSpPr>
                <a:spLocks noChangeArrowheads="1"/>
              </p:cNvSpPr>
              <p:nvPr/>
            </p:nvSpPr>
            <p:spPr bwMode="auto">
              <a:xfrm>
                <a:off x="231" y="2865"/>
                <a:ext cx="835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профессионального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373" y="2982"/>
                <a:ext cx="5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образования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895" y="2982"/>
                <a:ext cx="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/>
            </p:nvSpPr>
            <p:spPr bwMode="auto">
              <a:xfrm>
                <a:off x="1238" y="2609"/>
                <a:ext cx="1021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109" name="Picture 8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94" y="1637"/>
                <a:ext cx="47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10" name="Rectangle 86"/>
              <p:cNvSpPr>
                <a:spLocks noChangeArrowheads="1"/>
              </p:cNvSpPr>
              <p:nvPr/>
            </p:nvSpPr>
            <p:spPr bwMode="auto">
              <a:xfrm>
                <a:off x="1238" y="2609"/>
                <a:ext cx="1021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/>
            </p:nvSpPr>
            <p:spPr bwMode="auto">
              <a:xfrm>
                <a:off x="1238" y="2609"/>
                <a:ext cx="1021" cy="49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1513" y="2640"/>
                <a:ext cx="53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Управления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/>
            </p:nvSpPr>
            <p:spPr bwMode="auto">
              <a:xfrm>
                <a:off x="1499" y="2757"/>
                <a:ext cx="5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образования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/>
            </p:nvSpPr>
            <p:spPr bwMode="auto">
              <a:xfrm>
                <a:off x="1297" y="2865"/>
                <a:ext cx="9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г.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1357" y="2865"/>
                <a:ext cx="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1379" y="2865"/>
                <a:ext cx="895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Таганрога, районных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/>
            </p:nvSpPr>
            <p:spPr bwMode="auto">
              <a:xfrm>
                <a:off x="1402" y="2982"/>
                <a:ext cx="76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муниципалитетов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2103" y="2982"/>
                <a:ext cx="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/>
            </p:nvSpPr>
            <p:spPr bwMode="auto">
              <a:xfrm>
                <a:off x="2416" y="2609"/>
                <a:ext cx="917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120" name="Picture 9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94" y="1528"/>
                <a:ext cx="47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1" name="Rectangle 97"/>
              <p:cNvSpPr>
                <a:spLocks noChangeArrowheads="1"/>
              </p:cNvSpPr>
              <p:nvPr/>
            </p:nvSpPr>
            <p:spPr bwMode="auto">
              <a:xfrm>
                <a:off x="2416" y="2609"/>
                <a:ext cx="917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/>
            </p:nvSpPr>
            <p:spPr bwMode="auto">
              <a:xfrm>
                <a:off x="2416" y="2609"/>
                <a:ext cx="917" cy="49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/>
            </p:nvSpPr>
            <p:spPr bwMode="auto">
              <a:xfrm>
                <a:off x="2587" y="2640"/>
                <a:ext cx="65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Учреждения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/>
            </p:nvSpPr>
            <p:spPr bwMode="auto">
              <a:xfrm>
                <a:off x="2468" y="2796"/>
                <a:ext cx="887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дополнительного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/>
            </p:nvSpPr>
            <p:spPr bwMode="auto">
              <a:xfrm>
                <a:off x="2580" y="2944"/>
                <a:ext cx="65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образования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/>
            </p:nvSpPr>
            <p:spPr bwMode="auto">
              <a:xfrm>
                <a:off x="3169" y="2944"/>
                <a:ext cx="7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/>
            </p:nvSpPr>
            <p:spPr bwMode="auto">
              <a:xfrm>
                <a:off x="4690" y="2609"/>
                <a:ext cx="902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128" name="Picture 10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94" y="1513"/>
                <a:ext cx="47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9" name="Rectangle 105"/>
              <p:cNvSpPr>
                <a:spLocks noChangeArrowheads="1"/>
              </p:cNvSpPr>
              <p:nvPr/>
            </p:nvSpPr>
            <p:spPr bwMode="auto">
              <a:xfrm>
                <a:off x="4690" y="2609"/>
                <a:ext cx="902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/>
            </p:nvSpPr>
            <p:spPr bwMode="auto">
              <a:xfrm>
                <a:off x="4690" y="2609"/>
                <a:ext cx="902" cy="49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/>
            </p:nvSpPr>
            <p:spPr bwMode="auto">
              <a:xfrm>
                <a:off x="4973" y="2640"/>
                <a:ext cx="395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ГБОУ РО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/>
            </p:nvSpPr>
            <p:spPr bwMode="auto">
              <a:xfrm>
                <a:off x="4877" y="2757"/>
                <a:ext cx="58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Таганрогский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/>
            </p:nvSpPr>
            <p:spPr bwMode="auto">
              <a:xfrm>
                <a:off x="4832" y="2865"/>
                <a:ext cx="686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педагогический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/>
            </p:nvSpPr>
            <p:spPr bwMode="auto">
              <a:xfrm>
                <a:off x="4824" y="2982"/>
                <a:ext cx="29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лицей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/>
            </p:nvSpPr>
            <p:spPr bwMode="auto">
              <a:xfrm>
                <a:off x="5070" y="2982"/>
                <a:ext cx="75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/>
            </p:nvSpPr>
            <p:spPr bwMode="auto">
              <a:xfrm>
                <a:off x="5100" y="2982"/>
                <a:ext cx="410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интернат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/>
            </p:nvSpPr>
            <p:spPr bwMode="auto">
              <a:xfrm>
                <a:off x="5451" y="2982"/>
                <a:ext cx="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38" name="Freeform 114"/>
              <p:cNvSpPr>
                <a:spLocks/>
              </p:cNvSpPr>
              <p:nvPr/>
            </p:nvSpPr>
            <p:spPr bwMode="auto">
              <a:xfrm>
                <a:off x="37" y="1583"/>
                <a:ext cx="872" cy="941"/>
              </a:xfrm>
              <a:custGeom>
                <a:avLst/>
                <a:gdLst/>
                <a:ahLst/>
                <a:cxnLst>
                  <a:cxn ang="0">
                    <a:pos x="179" y="917"/>
                  </a:cxn>
                  <a:cxn ang="0">
                    <a:pos x="142" y="855"/>
                  </a:cxn>
                  <a:cxn ang="0">
                    <a:pos x="112" y="801"/>
                  </a:cxn>
                  <a:cxn ang="0">
                    <a:pos x="82" y="739"/>
                  </a:cxn>
                  <a:cxn ang="0">
                    <a:pos x="60" y="684"/>
                  </a:cxn>
                  <a:cxn ang="0">
                    <a:pos x="37" y="622"/>
                  </a:cxn>
                  <a:cxn ang="0">
                    <a:pos x="22" y="568"/>
                  </a:cxn>
                  <a:cxn ang="0">
                    <a:pos x="7" y="513"/>
                  </a:cxn>
                  <a:cxn ang="0">
                    <a:pos x="0" y="459"/>
                  </a:cxn>
                  <a:cxn ang="0">
                    <a:pos x="0" y="412"/>
                  </a:cxn>
                  <a:cxn ang="0">
                    <a:pos x="0" y="365"/>
                  </a:cxn>
                  <a:cxn ang="0">
                    <a:pos x="7" y="319"/>
                  </a:cxn>
                  <a:cxn ang="0">
                    <a:pos x="15" y="280"/>
                  </a:cxn>
                  <a:cxn ang="0">
                    <a:pos x="30" y="241"/>
                  </a:cxn>
                  <a:cxn ang="0">
                    <a:pos x="52" y="210"/>
                  </a:cxn>
                  <a:cxn ang="0">
                    <a:pos x="82" y="179"/>
                  </a:cxn>
                  <a:cxn ang="0">
                    <a:pos x="253" y="39"/>
                  </a:cxn>
                  <a:cxn ang="0">
                    <a:pos x="306" y="15"/>
                  </a:cxn>
                  <a:cxn ang="0">
                    <a:pos x="365" y="0"/>
                  </a:cxn>
                  <a:cxn ang="0">
                    <a:pos x="425" y="0"/>
                  </a:cxn>
                  <a:cxn ang="0">
                    <a:pos x="492" y="15"/>
                  </a:cxn>
                  <a:cxn ang="0">
                    <a:pos x="567" y="39"/>
                  </a:cxn>
                  <a:cxn ang="0">
                    <a:pos x="641" y="85"/>
                  </a:cxn>
                  <a:cxn ang="0">
                    <a:pos x="716" y="132"/>
                  </a:cxn>
                  <a:cxn ang="0">
                    <a:pos x="790" y="202"/>
                  </a:cxn>
                  <a:cxn ang="0">
                    <a:pos x="858" y="435"/>
                  </a:cxn>
                  <a:cxn ang="0">
                    <a:pos x="626" y="326"/>
                  </a:cxn>
                  <a:cxn ang="0">
                    <a:pos x="567" y="280"/>
                  </a:cxn>
                  <a:cxn ang="0">
                    <a:pos x="514" y="233"/>
                  </a:cxn>
                  <a:cxn ang="0">
                    <a:pos x="455" y="194"/>
                  </a:cxn>
                  <a:cxn ang="0">
                    <a:pos x="395" y="171"/>
                  </a:cxn>
                  <a:cxn ang="0">
                    <a:pos x="343" y="148"/>
                  </a:cxn>
                  <a:cxn ang="0">
                    <a:pos x="291" y="132"/>
                  </a:cxn>
                  <a:cxn ang="0">
                    <a:pos x="239" y="124"/>
                  </a:cxn>
                  <a:cxn ang="0">
                    <a:pos x="194" y="124"/>
                  </a:cxn>
                  <a:cxn ang="0">
                    <a:pos x="179" y="163"/>
                  </a:cxn>
                  <a:cxn ang="0">
                    <a:pos x="164" y="233"/>
                  </a:cxn>
                  <a:cxn ang="0">
                    <a:pos x="164" y="311"/>
                  </a:cxn>
                  <a:cxn ang="0">
                    <a:pos x="179" y="396"/>
                  </a:cxn>
                  <a:cxn ang="0">
                    <a:pos x="201" y="490"/>
                  </a:cxn>
                  <a:cxn ang="0">
                    <a:pos x="231" y="583"/>
                  </a:cxn>
                  <a:cxn ang="0">
                    <a:pos x="276" y="676"/>
                  </a:cxn>
                  <a:cxn ang="0">
                    <a:pos x="336" y="770"/>
                  </a:cxn>
                  <a:cxn ang="0">
                    <a:pos x="201" y="941"/>
                  </a:cxn>
                </a:cxnLst>
                <a:rect l="0" t="0" r="r" b="b"/>
                <a:pathLst>
                  <a:path w="872" h="941">
                    <a:moveTo>
                      <a:pt x="201" y="941"/>
                    </a:moveTo>
                    <a:lnTo>
                      <a:pt x="179" y="917"/>
                    </a:lnTo>
                    <a:lnTo>
                      <a:pt x="164" y="886"/>
                    </a:lnTo>
                    <a:lnTo>
                      <a:pt x="142" y="855"/>
                    </a:lnTo>
                    <a:lnTo>
                      <a:pt x="127" y="824"/>
                    </a:lnTo>
                    <a:lnTo>
                      <a:pt x="112" y="801"/>
                    </a:lnTo>
                    <a:lnTo>
                      <a:pt x="97" y="770"/>
                    </a:lnTo>
                    <a:lnTo>
                      <a:pt x="82" y="739"/>
                    </a:lnTo>
                    <a:lnTo>
                      <a:pt x="67" y="707"/>
                    </a:lnTo>
                    <a:lnTo>
                      <a:pt x="60" y="684"/>
                    </a:lnTo>
                    <a:lnTo>
                      <a:pt x="45" y="653"/>
                    </a:lnTo>
                    <a:lnTo>
                      <a:pt x="37" y="622"/>
                    </a:lnTo>
                    <a:lnTo>
                      <a:pt x="30" y="599"/>
                    </a:lnTo>
                    <a:lnTo>
                      <a:pt x="22" y="568"/>
                    </a:lnTo>
                    <a:lnTo>
                      <a:pt x="15" y="544"/>
                    </a:lnTo>
                    <a:lnTo>
                      <a:pt x="7" y="513"/>
                    </a:lnTo>
                    <a:lnTo>
                      <a:pt x="7" y="490"/>
                    </a:lnTo>
                    <a:lnTo>
                      <a:pt x="0" y="459"/>
                    </a:lnTo>
                    <a:lnTo>
                      <a:pt x="0" y="435"/>
                    </a:lnTo>
                    <a:lnTo>
                      <a:pt x="0" y="412"/>
                    </a:lnTo>
                    <a:lnTo>
                      <a:pt x="0" y="389"/>
                    </a:lnTo>
                    <a:lnTo>
                      <a:pt x="0" y="365"/>
                    </a:lnTo>
                    <a:lnTo>
                      <a:pt x="7" y="342"/>
                    </a:lnTo>
                    <a:lnTo>
                      <a:pt x="7" y="319"/>
                    </a:lnTo>
                    <a:lnTo>
                      <a:pt x="15" y="295"/>
                    </a:lnTo>
                    <a:lnTo>
                      <a:pt x="15" y="280"/>
                    </a:lnTo>
                    <a:lnTo>
                      <a:pt x="22" y="256"/>
                    </a:lnTo>
                    <a:lnTo>
                      <a:pt x="30" y="241"/>
                    </a:lnTo>
                    <a:lnTo>
                      <a:pt x="45" y="225"/>
                    </a:lnTo>
                    <a:lnTo>
                      <a:pt x="52" y="210"/>
                    </a:lnTo>
                    <a:lnTo>
                      <a:pt x="67" y="194"/>
                    </a:lnTo>
                    <a:lnTo>
                      <a:pt x="82" y="179"/>
                    </a:lnTo>
                    <a:lnTo>
                      <a:pt x="89" y="171"/>
                    </a:lnTo>
                    <a:lnTo>
                      <a:pt x="253" y="39"/>
                    </a:lnTo>
                    <a:lnTo>
                      <a:pt x="283" y="23"/>
                    </a:lnTo>
                    <a:lnTo>
                      <a:pt x="306" y="15"/>
                    </a:lnTo>
                    <a:lnTo>
                      <a:pt x="336" y="8"/>
                    </a:lnTo>
                    <a:lnTo>
                      <a:pt x="365" y="0"/>
                    </a:lnTo>
                    <a:lnTo>
                      <a:pt x="395" y="0"/>
                    </a:lnTo>
                    <a:lnTo>
                      <a:pt x="425" y="0"/>
                    </a:lnTo>
                    <a:lnTo>
                      <a:pt x="462" y="8"/>
                    </a:lnTo>
                    <a:lnTo>
                      <a:pt x="492" y="15"/>
                    </a:lnTo>
                    <a:lnTo>
                      <a:pt x="529" y="23"/>
                    </a:lnTo>
                    <a:lnTo>
                      <a:pt x="567" y="39"/>
                    </a:lnTo>
                    <a:lnTo>
                      <a:pt x="604" y="62"/>
                    </a:lnTo>
                    <a:lnTo>
                      <a:pt x="641" y="85"/>
                    </a:lnTo>
                    <a:lnTo>
                      <a:pt x="679" y="109"/>
                    </a:lnTo>
                    <a:lnTo>
                      <a:pt x="716" y="132"/>
                    </a:lnTo>
                    <a:lnTo>
                      <a:pt x="753" y="163"/>
                    </a:lnTo>
                    <a:lnTo>
                      <a:pt x="790" y="202"/>
                    </a:lnTo>
                    <a:lnTo>
                      <a:pt x="872" y="140"/>
                    </a:lnTo>
                    <a:lnTo>
                      <a:pt x="858" y="435"/>
                    </a:lnTo>
                    <a:lnTo>
                      <a:pt x="544" y="389"/>
                    </a:lnTo>
                    <a:lnTo>
                      <a:pt x="626" y="326"/>
                    </a:lnTo>
                    <a:lnTo>
                      <a:pt x="597" y="303"/>
                    </a:lnTo>
                    <a:lnTo>
                      <a:pt x="567" y="280"/>
                    </a:lnTo>
                    <a:lnTo>
                      <a:pt x="544" y="256"/>
                    </a:lnTo>
                    <a:lnTo>
                      <a:pt x="514" y="233"/>
                    </a:lnTo>
                    <a:lnTo>
                      <a:pt x="485" y="218"/>
                    </a:lnTo>
                    <a:lnTo>
                      <a:pt x="455" y="194"/>
                    </a:lnTo>
                    <a:lnTo>
                      <a:pt x="425" y="179"/>
                    </a:lnTo>
                    <a:lnTo>
                      <a:pt x="395" y="171"/>
                    </a:lnTo>
                    <a:lnTo>
                      <a:pt x="373" y="155"/>
                    </a:lnTo>
                    <a:lnTo>
                      <a:pt x="343" y="148"/>
                    </a:lnTo>
                    <a:lnTo>
                      <a:pt x="313" y="140"/>
                    </a:lnTo>
                    <a:lnTo>
                      <a:pt x="291" y="132"/>
                    </a:lnTo>
                    <a:lnTo>
                      <a:pt x="261" y="124"/>
                    </a:lnTo>
                    <a:lnTo>
                      <a:pt x="239" y="124"/>
                    </a:lnTo>
                    <a:lnTo>
                      <a:pt x="216" y="124"/>
                    </a:lnTo>
                    <a:lnTo>
                      <a:pt x="194" y="124"/>
                    </a:lnTo>
                    <a:lnTo>
                      <a:pt x="194" y="124"/>
                    </a:lnTo>
                    <a:lnTo>
                      <a:pt x="179" y="163"/>
                    </a:lnTo>
                    <a:lnTo>
                      <a:pt x="171" y="194"/>
                    </a:lnTo>
                    <a:lnTo>
                      <a:pt x="164" y="233"/>
                    </a:lnTo>
                    <a:lnTo>
                      <a:pt x="164" y="272"/>
                    </a:lnTo>
                    <a:lnTo>
                      <a:pt x="164" y="311"/>
                    </a:lnTo>
                    <a:lnTo>
                      <a:pt x="171" y="350"/>
                    </a:lnTo>
                    <a:lnTo>
                      <a:pt x="179" y="396"/>
                    </a:lnTo>
                    <a:lnTo>
                      <a:pt x="186" y="443"/>
                    </a:lnTo>
                    <a:lnTo>
                      <a:pt x="201" y="490"/>
                    </a:lnTo>
                    <a:lnTo>
                      <a:pt x="216" y="536"/>
                    </a:lnTo>
                    <a:lnTo>
                      <a:pt x="231" y="583"/>
                    </a:lnTo>
                    <a:lnTo>
                      <a:pt x="253" y="630"/>
                    </a:lnTo>
                    <a:lnTo>
                      <a:pt x="276" y="676"/>
                    </a:lnTo>
                    <a:lnTo>
                      <a:pt x="306" y="723"/>
                    </a:lnTo>
                    <a:lnTo>
                      <a:pt x="336" y="770"/>
                    </a:lnTo>
                    <a:lnTo>
                      <a:pt x="365" y="816"/>
                    </a:lnTo>
                    <a:lnTo>
                      <a:pt x="201" y="941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37" y="1707"/>
                <a:ext cx="365" cy="817"/>
              </a:xfrm>
              <a:custGeom>
                <a:avLst/>
                <a:gdLst/>
                <a:ahLst/>
                <a:cxnLst>
                  <a:cxn ang="0">
                    <a:pos x="201" y="817"/>
                  </a:cxn>
                  <a:cxn ang="0">
                    <a:pos x="179" y="793"/>
                  </a:cxn>
                  <a:cxn ang="0">
                    <a:pos x="164" y="762"/>
                  </a:cxn>
                  <a:cxn ang="0">
                    <a:pos x="142" y="731"/>
                  </a:cxn>
                  <a:cxn ang="0">
                    <a:pos x="127" y="700"/>
                  </a:cxn>
                  <a:cxn ang="0">
                    <a:pos x="112" y="677"/>
                  </a:cxn>
                  <a:cxn ang="0">
                    <a:pos x="97" y="646"/>
                  </a:cxn>
                  <a:cxn ang="0">
                    <a:pos x="82" y="615"/>
                  </a:cxn>
                  <a:cxn ang="0">
                    <a:pos x="67" y="583"/>
                  </a:cxn>
                  <a:cxn ang="0">
                    <a:pos x="60" y="560"/>
                  </a:cxn>
                  <a:cxn ang="0">
                    <a:pos x="45" y="529"/>
                  </a:cxn>
                  <a:cxn ang="0">
                    <a:pos x="37" y="498"/>
                  </a:cxn>
                  <a:cxn ang="0">
                    <a:pos x="30" y="475"/>
                  </a:cxn>
                  <a:cxn ang="0">
                    <a:pos x="22" y="444"/>
                  </a:cxn>
                  <a:cxn ang="0">
                    <a:pos x="15" y="420"/>
                  </a:cxn>
                  <a:cxn ang="0">
                    <a:pos x="7" y="389"/>
                  </a:cxn>
                  <a:cxn ang="0">
                    <a:pos x="7" y="366"/>
                  </a:cxn>
                  <a:cxn ang="0">
                    <a:pos x="0" y="335"/>
                  </a:cxn>
                  <a:cxn ang="0">
                    <a:pos x="0" y="311"/>
                  </a:cxn>
                  <a:cxn ang="0">
                    <a:pos x="0" y="288"/>
                  </a:cxn>
                  <a:cxn ang="0">
                    <a:pos x="0" y="265"/>
                  </a:cxn>
                  <a:cxn ang="0">
                    <a:pos x="0" y="241"/>
                  </a:cxn>
                  <a:cxn ang="0">
                    <a:pos x="7" y="218"/>
                  </a:cxn>
                  <a:cxn ang="0">
                    <a:pos x="7" y="195"/>
                  </a:cxn>
                  <a:cxn ang="0">
                    <a:pos x="15" y="171"/>
                  </a:cxn>
                  <a:cxn ang="0">
                    <a:pos x="15" y="156"/>
                  </a:cxn>
                  <a:cxn ang="0">
                    <a:pos x="22" y="132"/>
                  </a:cxn>
                  <a:cxn ang="0">
                    <a:pos x="37" y="117"/>
                  </a:cxn>
                  <a:cxn ang="0">
                    <a:pos x="45" y="101"/>
                  </a:cxn>
                  <a:cxn ang="0">
                    <a:pos x="52" y="86"/>
                  </a:cxn>
                  <a:cxn ang="0">
                    <a:pos x="67" y="70"/>
                  </a:cxn>
                  <a:cxn ang="0">
                    <a:pos x="82" y="55"/>
                  </a:cxn>
                  <a:cxn ang="0">
                    <a:pos x="89" y="47"/>
                  </a:cxn>
                  <a:cxn ang="0">
                    <a:pos x="112" y="31"/>
                  </a:cxn>
                  <a:cxn ang="0">
                    <a:pos x="142" y="16"/>
                  </a:cxn>
                  <a:cxn ang="0">
                    <a:pos x="164" y="8"/>
                  </a:cxn>
                  <a:cxn ang="0">
                    <a:pos x="194" y="0"/>
                  </a:cxn>
                  <a:cxn ang="0">
                    <a:pos x="194" y="0"/>
                  </a:cxn>
                  <a:cxn ang="0">
                    <a:pos x="179" y="39"/>
                  </a:cxn>
                  <a:cxn ang="0">
                    <a:pos x="171" y="70"/>
                  </a:cxn>
                  <a:cxn ang="0">
                    <a:pos x="164" y="109"/>
                  </a:cxn>
                  <a:cxn ang="0">
                    <a:pos x="164" y="148"/>
                  </a:cxn>
                  <a:cxn ang="0">
                    <a:pos x="164" y="187"/>
                  </a:cxn>
                  <a:cxn ang="0">
                    <a:pos x="171" y="226"/>
                  </a:cxn>
                  <a:cxn ang="0">
                    <a:pos x="179" y="272"/>
                  </a:cxn>
                  <a:cxn ang="0">
                    <a:pos x="186" y="319"/>
                  </a:cxn>
                  <a:cxn ang="0">
                    <a:pos x="201" y="366"/>
                  </a:cxn>
                  <a:cxn ang="0">
                    <a:pos x="216" y="412"/>
                  </a:cxn>
                  <a:cxn ang="0">
                    <a:pos x="231" y="459"/>
                  </a:cxn>
                  <a:cxn ang="0">
                    <a:pos x="253" y="506"/>
                  </a:cxn>
                  <a:cxn ang="0">
                    <a:pos x="276" y="552"/>
                  </a:cxn>
                  <a:cxn ang="0">
                    <a:pos x="306" y="599"/>
                  </a:cxn>
                  <a:cxn ang="0">
                    <a:pos x="336" y="646"/>
                  </a:cxn>
                  <a:cxn ang="0">
                    <a:pos x="365" y="692"/>
                  </a:cxn>
                  <a:cxn ang="0">
                    <a:pos x="201" y="817"/>
                  </a:cxn>
                </a:cxnLst>
                <a:rect l="0" t="0" r="r" b="b"/>
                <a:pathLst>
                  <a:path w="365" h="817">
                    <a:moveTo>
                      <a:pt x="201" y="817"/>
                    </a:moveTo>
                    <a:lnTo>
                      <a:pt x="179" y="793"/>
                    </a:lnTo>
                    <a:lnTo>
                      <a:pt x="164" y="762"/>
                    </a:lnTo>
                    <a:lnTo>
                      <a:pt x="142" y="731"/>
                    </a:lnTo>
                    <a:lnTo>
                      <a:pt x="127" y="700"/>
                    </a:lnTo>
                    <a:lnTo>
                      <a:pt x="112" y="677"/>
                    </a:lnTo>
                    <a:lnTo>
                      <a:pt x="97" y="646"/>
                    </a:lnTo>
                    <a:lnTo>
                      <a:pt x="82" y="615"/>
                    </a:lnTo>
                    <a:lnTo>
                      <a:pt x="67" y="583"/>
                    </a:lnTo>
                    <a:lnTo>
                      <a:pt x="60" y="560"/>
                    </a:lnTo>
                    <a:lnTo>
                      <a:pt x="45" y="529"/>
                    </a:lnTo>
                    <a:lnTo>
                      <a:pt x="37" y="498"/>
                    </a:lnTo>
                    <a:lnTo>
                      <a:pt x="30" y="475"/>
                    </a:lnTo>
                    <a:lnTo>
                      <a:pt x="22" y="444"/>
                    </a:lnTo>
                    <a:lnTo>
                      <a:pt x="15" y="420"/>
                    </a:lnTo>
                    <a:lnTo>
                      <a:pt x="7" y="389"/>
                    </a:lnTo>
                    <a:lnTo>
                      <a:pt x="7" y="366"/>
                    </a:lnTo>
                    <a:lnTo>
                      <a:pt x="0" y="335"/>
                    </a:lnTo>
                    <a:lnTo>
                      <a:pt x="0" y="311"/>
                    </a:lnTo>
                    <a:lnTo>
                      <a:pt x="0" y="288"/>
                    </a:lnTo>
                    <a:lnTo>
                      <a:pt x="0" y="265"/>
                    </a:lnTo>
                    <a:lnTo>
                      <a:pt x="0" y="241"/>
                    </a:lnTo>
                    <a:lnTo>
                      <a:pt x="7" y="218"/>
                    </a:lnTo>
                    <a:lnTo>
                      <a:pt x="7" y="195"/>
                    </a:lnTo>
                    <a:lnTo>
                      <a:pt x="15" y="171"/>
                    </a:lnTo>
                    <a:lnTo>
                      <a:pt x="15" y="156"/>
                    </a:lnTo>
                    <a:lnTo>
                      <a:pt x="22" y="132"/>
                    </a:lnTo>
                    <a:lnTo>
                      <a:pt x="37" y="117"/>
                    </a:lnTo>
                    <a:lnTo>
                      <a:pt x="45" y="101"/>
                    </a:lnTo>
                    <a:lnTo>
                      <a:pt x="52" y="86"/>
                    </a:lnTo>
                    <a:lnTo>
                      <a:pt x="67" y="70"/>
                    </a:lnTo>
                    <a:lnTo>
                      <a:pt x="82" y="55"/>
                    </a:lnTo>
                    <a:lnTo>
                      <a:pt x="89" y="47"/>
                    </a:lnTo>
                    <a:lnTo>
                      <a:pt x="112" y="31"/>
                    </a:lnTo>
                    <a:lnTo>
                      <a:pt x="142" y="16"/>
                    </a:lnTo>
                    <a:lnTo>
                      <a:pt x="164" y="8"/>
                    </a:lnTo>
                    <a:lnTo>
                      <a:pt x="194" y="0"/>
                    </a:lnTo>
                    <a:lnTo>
                      <a:pt x="194" y="0"/>
                    </a:lnTo>
                    <a:lnTo>
                      <a:pt x="179" y="39"/>
                    </a:lnTo>
                    <a:lnTo>
                      <a:pt x="171" y="70"/>
                    </a:lnTo>
                    <a:lnTo>
                      <a:pt x="164" y="109"/>
                    </a:lnTo>
                    <a:lnTo>
                      <a:pt x="164" y="148"/>
                    </a:lnTo>
                    <a:lnTo>
                      <a:pt x="164" y="187"/>
                    </a:lnTo>
                    <a:lnTo>
                      <a:pt x="171" y="226"/>
                    </a:lnTo>
                    <a:lnTo>
                      <a:pt x="179" y="272"/>
                    </a:lnTo>
                    <a:lnTo>
                      <a:pt x="186" y="319"/>
                    </a:lnTo>
                    <a:lnTo>
                      <a:pt x="201" y="366"/>
                    </a:lnTo>
                    <a:lnTo>
                      <a:pt x="216" y="412"/>
                    </a:lnTo>
                    <a:lnTo>
                      <a:pt x="231" y="459"/>
                    </a:lnTo>
                    <a:lnTo>
                      <a:pt x="253" y="506"/>
                    </a:lnTo>
                    <a:lnTo>
                      <a:pt x="276" y="552"/>
                    </a:lnTo>
                    <a:lnTo>
                      <a:pt x="306" y="599"/>
                    </a:lnTo>
                    <a:lnTo>
                      <a:pt x="336" y="646"/>
                    </a:lnTo>
                    <a:lnTo>
                      <a:pt x="365" y="692"/>
                    </a:lnTo>
                    <a:lnTo>
                      <a:pt x="201" y="817"/>
                    </a:lnTo>
                    <a:close/>
                  </a:path>
                </a:pathLst>
              </a:custGeom>
              <a:solidFill>
                <a:srgbClr val="008E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37" y="1583"/>
                <a:ext cx="872" cy="941"/>
              </a:xfrm>
              <a:custGeom>
                <a:avLst/>
                <a:gdLst/>
                <a:ahLst/>
                <a:cxnLst>
                  <a:cxn ang="0">
                    <a:pos x="179" y="917"/>
                  </a:cxn>
                  <a:cxn ang="0">
                    <a:pos x="142" y="855"/>
                  </a:cxn>
                  <a:cxn ang="0">
                    <a:pos x="112" y="801"/>
                  </a:cxn>
                  <a:cxn ang="0">
                    <a:pos x="82" y="739"/>
                  </a:cxn>
                  <a:cxn ang="0">
                    <a:pos x="60" y="684"/>
                  </a:cxn>
                  <a:cxn ang="0">
                    <a:pos x="37" y="622"/>
                  </a:cxn>
                  <a:cxn ang="0">
                    <a:pos x="22" y="568"/>
                  </a:cxn>
                  <a:cxn ang="0">
                    <a:pos x="7" y="513"/>
                  </a:cxn>
                  <a:cxn ang="0">
                    <a:pos x="0" y="459"/>
                  </a:cxn>
                  <a:cxn ang="0">
                    <a:pos x="0" y="412"/>
                  </a:cxn>
                  <a:cxn ang="0">
                    <a:pos x="0" y="365"/>
                  </a:cxn>
                  <a:cxn ang="0">
                    <a:pos x="7" y="319"/>
                  </a:cxn>
                  <a:cxn ang="0">
                    <a:pos x="15" y="280"/>
                  </a:cxn>
                  <a:cxn ang="0">
                    <a:pos x="30" y="241"/>
                  </a:cxn>
                  <a:cxn ang="0">
                    <a:pos x="52" y="210"/>
                  </a:cxn>
                  <a:cxn ang="0">
                    <a:pos x="82" y="179"/>
                  </a:cxn>
                  <a:cxn ang="0">
                    <a:pos x="253" y="39"/>
                  </a:cxn>
                  <a:cxn ang="0">
                    <a:pos x="306" y="15"/>
                  </a:cxn>
                  <a:cxn ang="0">
                    <a:pos x="365" y="0"/>
                  </a:cxn>
                  <a:cxn ang="0">
                    <a:pos x="425" y="0"/>
                  </a:cxn>
                  <a:cxn ang="0">
                    <a:pos x="492" y="15"/>
                  </a:cxn>
                  <a:cxn ang="0">
                    <a:pos x="567" y="39"/>
                  </a:cxn>
                  <a:cxn ang="0">
                    <a:pos x="641" y="85"/>
                  </a:cxn>
                  <a:cxn ang="0">
                    <a:pos x="716" y="132"/>
                  </a:cxn>
                  <a:cxn ang="0">
                    <a:pos x="790" y="202"/>
                  </a:cxn>
                  <a:cxn ang="0">
                    <a:pos x="858" y="435"/>
                  </a:cxn>
                  <a:cxn ang="0">
                    <a:pos x="626" y="326"/>
                  </a:cxn>
                  <a:cxn ang="0">
                    <a:pos x="567" y="280"/>
                  </a:cxn>
                  <a:cxn ang="0">
                    <a:pos x="514" y="233"/>
                  </a:cxn>
                  <a:cxn ang="0">
                    <a:pos x="455" y="194"/>
                  </a:cxn>
                  <a:cxn ang="0">
                    <a:pos x="395" y="171"/>
                  </a:cxn>
                  <a:cxn ang="0">
                    <a:pos x="343" y="148"/>
                  </a:cxn>
                  <a:cxn ang="0">
                    <a:pos x="291" y="132"/>
                  </a:cxn>
                  <a:cxn ang="0">
                    <a:pos x="239" y="124"/>
                  </a:cxn>
                  <a:cxn ang="0">
                    <a:pos x="194" y="124"/>
                  </a:cxn>
                  <a:cxn ang="0">
                    <a:pos x="179" y="163"/>
                  </a:cxn>
                  <a:cxn ang="0">
                    <a:pos x="164" y="233"/>
                  </a:cxn>
                  <a:cxn ang="0">
                    <a:pos x="164" y="311"/>
                  </a:cxn>
                  <a:cxn ang="0">
                    <a:pos x="179" y="396"/>
                  </a:cxn>
                  <a:cxn ang="0">
                    <a:pos x="201" y="490"/>
                  </a:cxn>
                  <a:cxn ang="0">
                    <a:pos x="231" y="583"/>
                  </a:cxn>
                  <a:cxn ang="0">
                    <a:pos x="276" y="676"/>
                  </a:cxn>
                  <a:cxn ang="0">
                    <a:pos x="336" y="770"/>
                  </a:cxn>
                  <a:cxn ang="0">
                    <a:pos x="201" y="941"/>
                  </a:cxn>
                </a:cxnLst>
                <a:rect l="0" t="0" r="r" b="b"/>
                <a:pathLst>
                  <a:path w="872" h="941">
                    <a:moveTo>
                      <a:pt x="201" y="941"/>
                    </a:moveTo>
                    <a:lnTo>
                      <a:pt x="179" y="917"/>
                    </a:lnTo>
                    <a:lnTo>
                      <a:pt x="164" y="886"/>
                    </a:lnTo>
                    <a:lnTo>
                      <a:pt x="142" y="855"/>
                    </a:lnTo>
                    <a:lnTo>
                      <a:pt x="127" y="824"/>
                    </a:lnTo>
                    <a:lnTo>
                      <a:pt x="112" y="801"/>
                    </a:lnTo>
                    <a:lnTo>
                      <a:pt x="97" y="770"/>
                    </a:lnTo>
                    <a:lnTo>
                      <a:pt x="82" y="739"/>
                    </a:lnTo>
                    <a:lnTo>
                      <a:pt x="67" y="707"/>
                    </a:lnTo>
                    <a:lnTo>
                      <a:pt x="60" y="684"/>
                    </a:lnTo>
                    <a:lnTo>
                      <a:pt x="45" y="653"/>
                    </a:lnTo>
                    <a:lnTo>
                      <a:pt x="37" y="622"/>
                    </a:lnTo>
                    <a:lnTo>
                      <a:pt x="30" y="599"/>
                    </a:lnTo>
                    <a:lnTo>
                      <a:pt x="22" y="568"/>
                    </a:lnTo>
                    <a:lnTo>
                      <a:pt x="15" y="544"/>
                    </a:lnTo>
                    <a:lnTo>
                      <a:pt x="7" y="513"/>
                    </a:lnTo>
                    <a:lnTo>
                      <a:pt x="7" y="490"/>
                    </a:lnTo>
                    <a:lnTo>
                      <a:pt x="0" y="459"/>
                    </a:lnTo>
                    <a:lnTo>
                      <a:pt x="0" y="435"/>
                    </a:lnTo>
                    <a:lnTo>
                      <a:pt x="0" y="412"/>
                    </a:lnTo>
                    <a:lnTo>
                      <a:pt x="0" y="389"/>
                    </a:lnTo>
                    <a:lnTo>
                      <a:pt x="0" y="365"/>
                    </a:lnTo>
                    <a:lnTo>
                      <a:pt x="7" y="342"/>
                    </a:lnTo>
                    <a:lnTo>
                      <a:pt x="7" y="319"/>
                    </a:lnTo>
                    <a:lnTo>
                      <a:pt x="15" y="295"/>
                    </a:lnTo>
                    <a:lnTo>
                      <a:pt x="15" y="280"/>
                    </a:lnTo>
                    <a:lnTo>
                      <a:pt x="22" y="256"/>
                    </a:lnTo>
                    <a:lnTo>
                      <a:pt x="30" y="241"/>
                    </a:lnTo>
                    <a:lnTo>
                      <a:pt x="45" y="225"/>
                    </a:lnTo>
                    <a:lnTo>
                      <a:pt x="52" y="210"/>
                    </a:lnTo>
                    <a:lnTo>
                      <a:pt x="67" y="194"/>
                    </a:lnTo>
                    <a:lnTo>
                      <a:pt x="82" y="179"/>
                    </a:lnTo>
                    <a:lnTo>
                      <a:pt x="89" y="171"/>
                    </a:lnTo>
                    <a:lnTo>
                      <a:pt x="253" y="39"/>
                    </a:lnTo>
                    <a:lnTo>
                      <a:pt x="283" y="23"/>
                    </a:lnTo>
                    <a:lnTo>
                      <a:pt x="306" y="15"/>
                    </a:lnTo>
                    <a:lnTo>
                      <a:pt x="336" y="8"/>
                    </a:lnTo>
                    <a:lnTo>
                      <a:pt x="365" y="0"/>
                    </a:lnTo>
                    <a:lnTo>
                      <a:pt x="395" y="0"/>
                    </a:lnTo>
                    <a:lnTo>
                      <a:pt x="425" y="0"/>
                    </a:lnTo>
                    <a:lnTo>
                      <a:pt x="462" y="8"/>
                    </a:lnTo>
                    <a:lnTo>
                      <a:pt x="492" y="15"/>
                    </a:lnTo>
                    <a:lnTo>
                      <a:pt x="529" y="23"/>
                    </a:lnTo>
                    <a:lnTo>
                      <a:pt x="567" y="39"/>
                    </a:lnTo>
                    <a:lnTo>
                      <a:pt x="604" y="62"/>
                    </a:lnTo>
                    <a:lnTo>
                      <a:pt x="641" y="85"/>
                    </a:lnTo>
                    <a:lnTo>
                      <a:pt x="679" y="109"/>
                    </a:lnTo>
                    <a:lnTo>
                      <a:pt x="716" y="132"/>
                    </a:lnTo>
                    <a:lnTo>
                      <a:pt x="753" y="163"/>
                    </a:lnTo>
                    <a:lnTo>
                      <a:pt x="790" y="202"/>
                    </a:lnTo>
                    <a:lnTo>
                      <a:pt x="872" y="140"/>
                    </a:lnTo>
                    <a:lnTo>
                      <a:pt x="858" y="435"/>
                    </a:lnTo>
                    <a:lnTo>
                      <a:pt x="544" y="389"/>
                    </a:lnTo>
                    <a:lnTo>
                      <a:pt x="626" y="326"/>
                    </a:lnTo>
                    <a:lnTo>
                      <a:pt x="597" y="303"/>
                    </a:lnTo>
                    <a:lnTo>
                      <a:pt x="567" y="280"/>
                    </a:lnTo>
                    <a:lnTo>
                      <a:pt x="544" y="256"/>
                    </a:lnTo>
                    <a:lnTo>
                      <a:pt x="514" y="233"/>
                    </a:lnTo>
                    <a:lnTo>
                      <a:pt x="485" y="218"/>
                    </a:lnTo>
                    <a:lnTo>
                      <a:pt x="455" y="194"/>
                    </a:lnTo>
                    <a:lnTo>
                      <a:pt x="425" y="179"/>
                    </a:lnTo>
                    <a:lnTo>
                      <a:pt x="395" y="171"/>
                    </a:lnTo>
                    <a:lnTo>
                      <a:pt x="373" y="155"/>
                    </a:lnTo>
                    <a:lnTo>
                      <a:pt x="343" y="148"/>
                    </a:lnTo>
                    <a:lnTo>
                      <a:pt x="313" y="140"/>
                    </a:lnTo>
                    <a:lnTo>
                      <a:pt x="291" y="132"/>
                    </a:lnTo>
                    <a:lnTo>
                      <a:pt x="261" y="124"/>
                    </a:lnTo>
                    <a:lnTo>
                      <a:pt x="239" y="124"/>
                    </a:lnTo>
                    <a:lnTo>
                      <a:pt x="216" y="124"/>
                    </a:lnTo>
                    <a:lnTo>
                      <a:pt x="194" y="124"/>
                    </a:lnTo>
                    <a:lnTo>
                      <a:pt x="194" y="124"/>
                    </a:lnTo>
                    <a:lnTo>
                      <a:pt x="179" y="163"/>
                    </a:lnTo>
                    <a:lnTo>
                      <a:pt x="171" y="194"/>
                    </a:lnTo>
                    <a:lnTo>
                      <a:pt x="164" y="233"/>
                    </a:lnTo>
                    <a:lnTo>
                      <a:pt x="164" y="272"/>
                    </a:lnTo>
                    <a:lnTo>
                      <a:pt x="164" y="311"/>
                    </a:lnTo>
                    <a:lnTo>
                      <a:pt x="171" y="350"/>
                    </a:lnTo>
                    <a:lnTo>
                      <a:pt x="179" y="396"/>
                    </a:lnTo>
                    <a:lnTo>
                      <a:pt x="186" y="443"/>
                    </a:lnTo>
                    <a:lnTo>
                      <a:pt x="201" y="490"/>
                    </a:lnTo>
                    <a:lnTo>
                      <a:pt x="216" y="536"/>
                    </a:lnTo>
                    <a:lnTo>
                      <a:pt x="231" y="583"/>
                    </a:lnTo>
                    <a:lnTo>
                      <a:pt x="253" y="630"/>
                    </a:lnTo>
                    <a:lnTo>
                      <a:pt x="276" y="676"/>
                    </a:lnTo>
                    <a:lnTo>
                      <a:pt x="306" y="723"/>
                    </a:lnTo>
                    <a:lnTo>
                      <a:pt x="336" y="770"/>
                    </a:lnTo>
                    <a:lnTo>
                      <a:pt x="365" y="816"/>
                    </a:lnTo>
                    <a:lnTo>
                      <a:pt x="201" y="941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1" name="Freeform 117"/>
              <p:cNvSpPr>
                <a:spLocks/>
              </p:cNvSpPr>
              <p:nvPr/>
            </p:nvSpPr>
            <p:spPr bwMode="auto">
              <a:xfrm>
                <a:off x="126" y="1707"/>
                <a:ext cx="105" cy="47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23" y="31"/>
                  </a:cxn>
                  <a:cxn ang="0">
                    <a:pos x="53" y="16"/>
                  </a:cxn>
                  <a:cxn ang="0">
                    <a:pos x="75" y="8"/>
                  </a:cxn>
                  <a:cxn ang="0">
                    <a:pos x="105" y="0"/>
                  </a:cxn>
                </a:cxnLst>
                <a:rect l="0" t="0" r="r" b="b"/>
                <a:pathLst>
                  <a:path w="105" h="47">
                    <a:moveTo>
                      <a:pt x="0" y="47"/>
                    </a:moveTo>
                    <a:lnTo>
                      <a:pt x="23" y="31"/>
                    </a:lnTo>
                    <a:lnTo>
                      <a:pt x="53" y="16"/>
                    </a:lnTo>
                    <a:lnTo>
                      <a:pt x="75" y="8"/>
                    </a:lnTo>
                    <a:lnTo>
                      <a:pt x="10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2" name="Freeform 118"/>
              <p:cNvSpPr>
                <a:spLocks/>
              </p:cNvSpPr>
              <p:nvPr/>
            </p:nvSpPr>
            <p:spPr bwMode="auto">
              <a:xfrm>
                <a:off x="4452" y="1536"/>
                <a:ext cx="939" cy="894"/>
              </a:xfrm>
              <a:custGeom>
                <a:avLst/>
                <a:gdLst/>
                <a:ahLst/>
                <a:cxnLst>
                  <a:cxn ang="0">
                    <a:pos x="37" y="428"/>
                  </a:cxn>
                  <a:cxn ang="0">
                    <a:pos x="74" y="366"/>
                  </a:cxn>
                  <a:cxn ang="0">
                    <a:pos x="119" y="311"/>
                  </a:cxn>
                  <a:cxn ang="0">
                    <a:pos x="164" y="257"/>
                  </a:cxn>
                  <a:cxn ang="0">
                    <a:pos x="201" y="210"/>
                  </a:cxn>
                  <a:cxn ang="0">
                    <a:pos x="246" y="164"/>
                  </a:cxn>
                  <a:cxn ang="0">
                    <a:pos x="290" y="125"/>
                  </a:cxn>
                  <a:cxn ang="0">
                    <a:pos x="335" y="94"/>
                  </a:cxn>
                  <a:cxn ang="0">
                    <a:pos x="380" y="62"/>
                  </a:cxn>
                  <a:cxn ang="0">
                    <a:pos x="417" y="39"/>
                  </a:cxn>
                  <a:cxn ang="0">
                    <a:pos x="462" y="24"/>
                  </a:cxn>
                  <a:cxn ang="0">
                    <a:pos x="499" y="8"/>
                  </a:cxn>
                  <a:cxn ang="0">
                    <a:pos x="544" y="0"/>
                  </a:cxn>
                  <a:cxn ang="0">
                    <a:pos x="581" y="0"/>
                  </a:cxn>
                  <a:cxn ang="0">
                    <a:pos x="611" y="8"/>
                  </a:cxn>
                  <a:cxn ang="0">
                    <a:pos x="641" y="24"/>
                  </a:cxn>
                  <a:cxn ang="0">
                    <a:pos x="820" y="132"/>
                  </a:cxn>
                  <a:cxn ang="0">
                    <a:pos x="850" y="164"/>
                  </a:cxn>
                  <a:cxn ang="0">
                    <a:pos x="887" y="210"/>
                  </a:cxn>
                  <a:cxn ang="0">
                    <a:pos x="902" y="272"/>
                  </a:cxn>
                  <a:cxn ang="0">
                    <a:pos x="917" y="342"/>
                  </a:cxn>
                  <a:cxn ang="0">
                    <a:pos x="917" y="428"/>
                  </a:cxn>
                  <a:cxn ang="0">
                    <a:pos x="909" y="513"/>
                  </a:cxn>
                  <a:cxn ang="0">
                    <a:pos x="887" y="615"/>
                  </a:cxn>
                  <a:cxn ang="0">
                    <a:pos x="850" y="716"/>
                  </a:cxn>
                  <a:cxn ang="0">
                    <a:pos x="671" y="894"/>
                  </a:cxn>
                  <a:cxn ang="0">
                    <a:pos x="686" y="615"/>
                  </a:cxn>
                  <a:cxn ang="0">
                    <a:pos x="708" y="537"/>
                  </a:cxn>
                  <a:cxn ang="0">
                    <a:pos x="730" y="467"/>
                  </a:cxn>
                  <a:cxn ang="0">
                    <a:pos x="745" y="389"/>
                  </a:cxn>
                  <a:cxn ang="0">
                    <a:pos x="745" y="319"/>
                  </a:cxn>
                  <a:cxn ang="0">
                    <a:pos x="753" y="257"/>
                  </a:cxn>
                  <a:cxn ang="0">
                    <a:pos x="745" y="202"/>
                  </a:cxn>
                  <a:cxn ang="0">
                    <a:pos x="730" y="148"/>
                  </a:cxn>
                  <a:cxn ang="0">
                    <a:pos x="715" y="101"/>
                  </a:cxn>
                  <a:cxn ang="0">
                    <a:pos x="700" y="101"/>
                  </a:cxn>
                  <a:cxn ang="0">
                    <a:pos x="663" y="109"/>
                  </a:cxn>
                  <a:cxn ang="0">
                    <a:pos x="633" y="117"/>
                  </a:cxn>
                  <a:cxn ang="0">
                    <a:pos x="596" y="132"/>
                  </a:cxn>
                  <a:cxn ang="0">
                    <a:pos x="559" y="148"/>
                  </a:cxn>
                  <a:cxn ang="0">
                    <a:pos x="507" y="187"/>
                  </a:cxn>
                  <a:cxn ang="0">
                    <a:pos x="432" y="241"/>
                  </a:cxn>
                  <a:cxn ang="0">
                    <a:pos x="365" y="311"/>
                  </a:cxn>
                  <a:cxn ang="0">
                    <a:pos x="298" y="397"/>
                  </a:cxn>
                  <a:cxn ang="0">
                    <a:pos x="231" y="490"/>
                  </a:cxn>
                  <a:cxn ang="0">
                    <a:pos x="171" y="591"/>
                  </a:cxn>
                </a:cxnLst>
                <a:rect l="0" t="0" r="r" b="b"/>
                <a:pathLst>
                  <a:path w="939" h="894">
                    <a:moveTo>
                      <a:pt x="0" y="490"/>
                    </a:moveTo>
                    <a:lnTo>
                      <a:pt x="37" y="428"/>
                    </a:lnTo>
                    <a:lnTo>
                      <a:pt x="59" y="397"/>
                    </a:lnTo>
                    <a:lnTo>
                      <a:pt x="74" y="366"/>
                    </a:lnTo>
                    <a:lnTo>
                      <a:pt x="96" y="342"/>
                    </a:lnTo>
                    <a:lnTo>
                      <a:pt x="119" y="311"/>
                    </a:lnTo>
                    <a:lnTo>
                      <a:pt x="141" y="280"/>
                    </a:lnTo>
                    <a:lnTo>
                      <a:pt x="164" y="257"/>
                    </a:lnTo>
                    <a:lnTo>
                      <a:pt x="178" y="233"/>
                    </a:lnTo>
                    <a:lnTo>
                      <a:pt x="201" y="210"/>
                    </a:lnTo>
                    <a:lnTo>
                      <a:pt x="223" y="187"/>
                    </a:lnTo>
                    <a:lnTo>
                      <a:pt x="246" y="164"/>
                    </a:lnTo>
                    <a:lnTo>
                      <a:pt x="268" y="148"/>
                    </a:lnTo>
                    <a:lnTo>
                      <a:pt x="290" y="125"/>
                    </a:lnTo>
                    <a:lnTo>
                      <a:pt x="313" y="109"/>
                    </a:lnTo>
                    <a:lnTo>
                      <a:pt x="335" y="94"/>
                    </a:lnTo>
                    <a:lnTo>
                      <a:pt x="357" y="78"/>
                    </a:lnTo>
                    <a:lnTo>
                      <a:pt x="380" y="62"/>
                    </a:lnTo>
                    <a:lnTo>
                      <a:pt x="402" y="47"/>
                    </a:lnTo>
                    <a:lnTo>
                      <a:pt x="417" y="39"/>
                    </a:lnTo>
                    <a:lnTo>
                      <a:pt x="439" y="31"/>
                    </a:lnTo>
                    <a:lnTo>
                      <a:pt x="462" y="24"/>
                    </a:lnTo>
                    <a:lnTo>
                      <a:pt x="484" y="16"/>
                    </a:lnTo>
                    <a:lnTo>
                      <a:pt x="499" y="8"/>
                    </a:lnTo>
                    <a:lnTo>
                      <a:pt x="521" y="8"/>
                    </a:lnTo>
                    <a:lnTo>
                      <a:pt x="544" y="0"/>
                    </a:lnTo>
                    <a:lnTo>
                      <a:pt x="559" y="0"/>
                    </a:lnTo>
                    <a:lnTo>
                      <a:pt x="581" y="0"/>
                    </a:lnTo>
                    <a:lnTo>
                      <a:pt x="596" y="8"/>
                    </a:lnTo>
                    <a:lnTo>
                      <a:pt x="611" y="8"/>
                    </a:lnTo>
                    <a:lnTo>
                      <a:pt x="626" y="16"/>
                    </a:lnTo>
                    <a:lnTo>
                      <a:pt x="641" y="24"/>
                    </a:lnTo>
                    <a:lnTo>
                      <a:pt x="812" y="125"/>
                    </a:lnTo>
                    <a:lnTo>
                      <a:pt x="820" y="132"/>
                    </a:lnTo>
                    <a:lnTo>
                      <a:pt x="835" y="140"/>
                    </a:lnTo>
                    <a:lnTo>
                      <a:pt x="850" y="164"/>
                    </a:lnTo>
                    <a:lnTo>
                      <a:pt x="872" y="179"/>
                    </a:lnTo>
                    <a:lnTo>
                      <a:pt x="887" y="210"/>
                    </a:lnTo>
                    <a:lnTo>
                      <a:pt x="894" y="241"/>
                    </a:lnTo>
                    <a:lnTo>
                      <a:pt x="902" y="272"/>
                    </a:lnTo>
                    <a:lnTo>
                      <a:pt x="909" y="303"/>
                    </a:lnTo>
                    <a:lnTo>
                      <a:pt x="917" y="342"/>
                    </a:lnTo>
                    <a:lnTo>
                      <a:pt x="917" y="381"/>
                    </a:lnTo>
                    <a:lnTo>
                      <a:pt x="917" y="428"/>
                    </a:lnTo>
                    <a:lnTo>
                      <a:pt x="909" y="467"/>
                    </a:lnTo>
                    <a:lnTo>
                      <a:pt x="909" y="513"/>
                    </a:lnTo>
                    <a:lnTo>
                      <a:pt x="894" y="568"/>
                    </a:lnTo>
                    <a:lnTo>
                      <a:pt x="887" y="615"/>
                    </a:lnTo>
                    <a:lnTo>
                      <a:pt x="872" y="661"/>
                    </a:lnTo>
                    <a:lnTo>
                      <a:pt x="850" y="716"/>
                    </a:lnTo>
                    <a:lnTo>
                      <a:pt x="939" y="770"/>
                    </a:lnTo>
                    <a:lnTo>
                      <a:pt x="671" y="894"/>
                    </a:lnTo>
                    <a:lnTo>
                      <a:pt x="604" y="568"/>
                    </a:lnTo>
                    <a:lnTo>
                      <a:pt x="686" y="615"/>
                    </a:lnTo>
                    <a:lnTo>
                      <a:pt x="700" y="576"/>
                    </a:lnTo>
                    <a:lnTo>
                      <a:pt x="708" y="537"/>
                    </a:lnTo>
                    <a:lnTo>
                      <a:pt x="723" y="498"/>
                    </a:lnTo>
                    <a:lnTo>
                      <a:pt x="730" y="467"/>
                    </a:lnTo>
                    <a:lnTo>
                      <a:pt x="738" y="428"/>
                    </a:lnTo>
                    <a:lnTo>
                      <a:pt x="745" y="389"/>
                    </a:lnTo>
                    <a:lnTo>
                      <a:pt x="745" y="358"/>
                    </a:lnTo>
                    <a:lnTo>
                      <a:pt x="745" y="319"/>
                    </a:lnTo>
                    <a:lnTo>
                      <a:pt x="753" y="288"/>
                    </a:lnTo>
                    <a:lnTo>
                      <a:pt x="753" y="257"/>
                    </a:lnTo>
                    <a:lnTo>
                      <a:pt x="745" y="226"/>
                    </a:lnTo>
                    <a:lnTo>
                      <a:pt x="745" y="202"/>
                    </a:lnTo>
                    <a:lnTo>
                      <a:pt x="738" y="171"/>
                    </a:lnTo>
                    <a:lnTo>
                      <a:pt x="730" y="148"/>
                    </a:lnTo>
                    <a:lnTo>
                      <a:pt x="723" y="125"/>
                    </a:lnTo>
                    <a:lnTo>
                      <a:pt x="715" y="101"/>
                    </a:lnTo>
                    <a:lnTo>
                      <a:pt x="715" y="101"/>
                    </a:lnTo>
                    <a:lnTo>
                      <a:pt x="700" y="101"/>
                    </a:lnTo>
                    <a:lnTo>
                      <a:pt x="678" y="109"/>
                    </a:lnTo>
                    <a:lnTo>
                      <a:pt x="663" y="109"/>
                    </a:lnTo>
                    <a:lnTo>
                      <a:pt x="648" y="117"/>
                    </a:lnTo>
                    <a:lnTo>
                      <a:pt x="633" y="117"/>
                    </a:lnTo>
                    <a:lnTo>
                      <a:pt x="611" y="125"/>
                    </a:lnTo>
                    <a:lnTo>
                      <a:pt x="596" y="132"/>
                    </a:lnTo>
                    <a:lnTo>
                      <a:pt x="581" y="140"/>
                    </a:lnTo>
                    <a:lnTo>
                      <a:pt x="559" y="148"/>
                    </a:lnTo>
                    <a:lnTo>
                      <a:pt x="544" y="164"/>
                    </a:lnTo>
                    <a:lnTo>
                      <a:pt x="507" y="187"/>
                    </a:lnTo>
                    <a:lnTo>
                      <a:pt x="469" y="210"/>
                    </a:lnTo>
                    <a:lnTo>
                      <a:pt x="432" y="241"/>
                    </a:lnTo>
                    <a:lnTo>
                      <a:pt x="402" y="280"/>
                    </a:lnTo>
                    <a:lnTo>
                      <a:pt x="365" y="311"/>
                    </a:lnTo>
                    <a:lnTo>
                      <a:pt x="328" y="358"/>
                    </a:lnTo>
                    <a:lnTo>
                      <a:pt x="298" y="397"/>
                    </a:lnTo>
                    <a:lnTo>
                      <a:pt x="261" y="443"/>
                    </a:lnTo>
                    <a:lnTo>
                      <a:pt x="231" y="490"/>
                    </a:lnTo>
                    <a:lnTo>
                      <a:pt x="201" y="545"/>
                    </a:lnTo>
                    <a:lnTo>
                      <a:pt x="171" y="591"/>
                    </a:lnTo>
                    <a:lnTo>
                      <a:pt x="0" y="490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3" name="Freeform 119"/>
              <p:cNvSpPr>
                <a:spLocks/>
              </p:cNvSpPr>
              <p:nvPr/>
            </p:nvSpPr>
            <p:spPr bwMode="auto">
              <a:xfrm>
                <a:off x="4452" y="1536"/>
                <a:ext cx="715" cy="591"/>
              </a:xfrm>
              <a:custGeom>
                <a:avLst/>
                <a:gdLst/>
                <a:ahLst/>
                <a:cxnLst>
                  <a:cxn ang="0">
                    <a:pos x="0" y="490"/>
                  </a:cxn>
                  <a:cxn ang="0">
                    <a:pos x="37" y="428"/>
                  </a:cxn>
                  <a:cxn ang="0">
                    <a:pos x="59" y="397"/>
                  </a:cxn>
                  <a:cxn ang="0">
                    <a:pos x="74" y="366"/>
                  </a:cxn>
                  <a:cxn ang="0">
                    <a:pos x="96" y="342"/>
                  </a:cxn>
                  <a:cxn ang="0">
                    <a:pos x="119" y="311"/>
                  </a:cxn>
                  <a:cxn ang="0">
                    <a:pos x="141" y="280"/>
                  </a:cxn>
                  <a:cxn ang="0">
                    <a:pos x="164" y="257"/>
                  </a:cxn>
                  <a:cxn ang="0">
                    <a:pos x="178" y="233"/>
                  </a:cxn>
                  <a:cxn ang="0">
                    <a:pos x="201" y="210"/>
                  </a:cxn>
                  <a:cxn ang="0">
                    <a:pos x="223" y="187"/>
                  </a:cxn>
                  <a:cxn ang="0">
                    <a:pos x="246" y="164"/>
                  </a:cxn>
                  <a:cxn ang="0">
                    <a:pos x="268" y="148"/>
                  </a:cxn>
                  <a:cxn ang="0">
                    <a:pos x="290" y="125"/>
                  </a:cxn>
                  <a:cxn ang="0">
                    <a:pos x="313" y="109"/>
                  </a:cxn>
                  <a:cxn ang="0">
                    <a:pos x="335" y="94"/>
                  </a:cxn>
                  <a:cxn ang="0">
                    <a:pos x="357" y="78"/>
                  </a:cxn>
                  <a:cxn ang="0">
                    <a:pos x="380" y="62"/>
                  </a:cxn>
                  <a:cxn ang="0">
                    <a:pos x="402" y="47"/>
                  </a:cxn>
                  <a:cxn ang="0">
                    <a:pos x="417" y="39"/>
                  </a:cxn>
                  <a:cxn ang="0">
                    <a:pos x="439" y="31"/>
                  </a:cxn>
                  <a:cxn ang="0">
                    <a:pos x="462" y="24"/>
                  </a:cxn>
                  <a:cxn ang="0">
                    <a:pos x="484" y="16"/>
                  </a:cxn>
                  <a:cxn ang="0">
                    <a:pos x="499" y="8"/>
                  </a:cxn>
                  <a:cxn ang="0">
                    <a:pos x="521" y="8"/>
                  </a:cxn>
                  <a:cxn ang="0">
                    <a:pos x="544" y="0"/>
                  </a:cxn>
                  <a:cxn ang="0">
                    <a:pos x="559" y="0"/>
                  </a:cxn>
                  <a:cxn ang="0">
                    <a:pos x="581" y="0"/>
                  </a:cxn>
                  <a:cxn ang="0">
                    <a:pos x="596" y="8"/>
                  </a:cxn>
                  <a:cxn ang="0">
                    <a:pos x="611" y="8"/>
                  </a:cxn>
                  <a:cxn ang="0">
                    <a:pos x="626" y="16"/>
                  </a:cxn>
                  <a:cxn ang="0">
                    <a:pos x="641" y="24"/>
                  </a:cxn>
                  <a:cxn ang="0">
                    <a:pos x="663" y="39"/>
                  </a:cxn>
                  <a:cxn ang="0">
                    <a:pos x="686" y="55"/>
                  </a:cxn>
                  <a:cxn ang="0">
                    <a:pos x="700" y="78"/>
                  </a:cxn>
                  <a:cxn ang="0">
                    <a:pos x="715" y="101"/>
                  </a:cxn>
                  <a:cxn ang="0">
                    <a:pos x="715" y="101"/>
                  </a:cxn>
                  <a:cxn ang="0">
                    <a:pos x="700" y="101"/>
                  </a:cxn>
                  <a:cxn ang="0">
                    <a:pos x="678" y="109"/>
                  </a:cxn>
                  <a:cxn ang="0">
                    <a:pos x="663" y="109"/>
                  </a:cxn>
                  <a:cxn ang="0">
                    <a:pos x="648" y="117"/>
                  </a:cxn>
                  <a:cxn ang="0">
                    <a:pos x="633" y="117"/>
                  </a:cxn>
                  <a:cxn ang="0">
                    <a:pos x="611" y="125"/>
                  </a:cxn>
                  <a:cxn ang="0">
                    <a:pos x="596" y="132"/>
                  </a:cxn>
                  <a:cxn ang="0">
                    <a:pos x="581" y="140"/>
                  </a:cxn>
                  <a:cxn ang="0">
                    <a:pos x="559" y="148"/>
                  </a:cxn>
                  <a:cxn ang="0">
                    <a:pos x="544" y="164"/>
                  </a:cxn>
                  <a:cxn ang="0">
                    <a:pos x="507" y="187"/>
                  </a:cxn>
                  <a:cxn ang="0">
                    <a:pos x="469" y="210"/>
                  </a:cxn>
                  <a:cxn ang="0">
                    <a:pos x="432" y="241"/>
                  </a:cxn>
                  <a:cxn ang="0">
                    <a:pos x="402" y="280"/>
                  </a:cxn>
                  <a:cxn ang="0">
                    <a:pos x="365" y="311"/>
                  </a:cxn>
                  <a:cxn ang="0">
                    <a:pos x="328" y="358"/>
                  </a:cxn>
                  <a:cxn ang="0">
                    <a:pos x="298" y="397"/>
                  </a:cxn>
                  <a:cxn ang="0">
                    <a:pos x="261" y="443"/>
                  </a:cxn>
                  <a:cxn ang="0">
                    <a:pos x="231" y="490"/>
                  </a:cxn>
                  <a:cxn ang="0">
                    <a:pos x="201" y="545"/>
                  </a:cxn>
                  <a:cxn ang="0">
                    <a:pos x="171" y="591"/>
                  </a:cxn>
                  <a:cxn ang="0">
                    <a:pos x="0" y="490"/>
                  </a:cxn>
                </a:cxnLst>
                <a:rect l="0" t="0" r="r" b="b"/>
                <a:pathLst>
                  <a:path w="715" h="591">
                    <a:moveTo>
                      <a:pt x="0" y="490"/>
                    </a:moveTo>
                    <a:lnTo>
                      <a:pt x="37" y="428"/>
                    </a:lnTo>
                    <a:lnTo>
                      <a:pt x="59" y="397"/>
                    </a:lnTo>
                    <a:lnTo>
                      <a:pt x="74" y="366"/>
                    </a:lnTo>
                    <a:lnTo>
                      <a:pt x="96" y="342"/>
                    </a:lnTo>
                    <a:lnTo>
                      <a:pt x="119" y="311"/>
                    </a:lnTo>
                    <a:lnTo>
                      <a:pt x="141" y="280"/>
                    </a:lnTo>
                    <a:lnTo>
                      <a:pt x="164" y="257"/>
                    </a:lnTo>
                    <a:lnTo>
                      <a:pt x="178" y="233"/>
                    </a:lnTo>
                    <a:lnTo>
                      <a:pt x="201" y="210"/>
                    </a:lnTo>
                    <a:lnTo>
                      <a:pt x="223" y="187"/>
                    </a:lnTo>
                    <a:lnTo>
                      <a:pt x="246" y="164"/>
                    </a:lnTo>
                    <a:lnTo>
                      <a:pt x="268" y="148"/>
                    </a:lnTo>
                    <a:lnTo>
                      <a:pt x="290" y="125"/>
                    </a:lnTo>
                    <a:lnTo>
                      <a:pt x="313" y="109"/>
                    </a:lnTo>
                    <a:lnTo>
                      <a:pt x="335" y="94"/>
                    </a:lnTo>
                    <a:lnTo>
                      <a:pt x="357" y="78"/>
                    </a:lnTo>
                    <a:lnTo>
                      <a:pt x="380" y="62"/>
                    </a:lnTo>
                    <a:lnTo>
                      <a:pt x="402" y="47"/>
                    </a:lnTo>
                    <a:lnTo>
                      <a:pt x="417" y="39"/>
                    </a:lnTo>
                    <a:lnTo>
                      <a:pt x="439" y="31"/>
                    </a:lnTo>
                    <a:lnTo>
                      <a:pt x="462" y="24"/>
                    </a:lnTo>
                    <a:lnTo>
                      <a:pt x="484" y="16"/>
                    </a:lnTo>
                    <a:lnTo>
                      <a:pt x="499" y="8"/>
                    </a:lnTo>
                    <a:lnTo>
                      <a:pt x="521" y="8"/>
                    </a:lnTo>
                    <a:lnTo>
                      <a:pt x="544" y="0"/>
                    </a:lnTo>
                    <a:lnTo>
                      <a:pt x="559" y="0"/>
                    </a:lnTo>
                    <a:lnTo>
                      <a:pt x="581" y="0"/>
                    </a:lnTo>
                    <a:lnTo>
                      <a:pt x="596" y="8"/>
                    </a:lnTo>
                    <a:lnTo>
                      <a:pt x="611" y="8"/>
                    </a:lnTo>
                    <a:lnTo>
                      <a:pt x="626" y="16"/>
                    </a:lnTo>
                    <a:lnTo>
                      <a:pt x="641" y="24"/>
                    </a:lnTo>
                    <a:lnTo>
                      <a:pt x="663" y="39"/>
                    </a:lnTo>
                    <a:lnTo>
                      <a:pt x="686" y="55"/>
                    </a:lnTo>
                    <a:lnTo>
                      <a:pt x="700" y="78"/>
                    </a:lnTo>
                    <a:lnTo>
                      <a:pt x="715" y="101"/>
                    </a:lnTo>
                    <a:lnTo>
                      <a:pt x="715" y="101"/>
                    </a:lnTo>
                    <a:lnTo>
                      <a:pt x="700" y="101"/>
                    </a:lnTo>
                    <a:lnTo>
                      <a:pt x="678" y="109"/>
                    </a:lnTo>
                    <a:lnTo>
                      <a:pt x="663" y="109"/>
                    </a:lnTo>
                    <a:lnTo>
                      <a:pt x="648" y="117"/>
                    </a:lnTo>
                    <a:lnTo>
                      <a:pt x="633" y="117"/>
                    </a:lnTo>
                    <a:lnTo>
                      <a:pt x="611" y="125"/>
                    </a:lnTo>
                    <a:lnTo>
                      <a:pt x="596" y="132"/>
                    </a:lnTo>
                    <a:lnTo>
                      <a:pt x="581" y="140"/>
                    </a:lnTo>
                    <a:lnTo>
                      <a:pt x="559" y="148"/>
                    </a:lnTo>
                    <a:lnTo>
                      <a:pt x="544" y="164"/>
                    </a:lnTo>
                    <a:lnTo>
                      <a:pt x="507" y="187"/>
                    </a:lnTo>
                    <a:lnTo>
                      <a:pt x="469" y="210"/>
                    </a:lnTo>
                    <a:lnTo>
                      <a:pt x="432" y="241"/>
                    </a:lnTo>
                    <a:lnTo>
                      <a:pt x="402" y="280"/>
                    </a:lnTo>
                    <a:lnTo>
                      <a:pt x="365" y="311"/>
                    </a:lnTo>
                    <a:lnTo>
                      <a:pt x="328" y="358"/>
                    </a:lnTo>
                    <a:lnTo>
                      <a:pt x="298" y="397"/>
                    </a:lnTo>
                    <a:lnTo>
                      <a:pt x="261" y="443"/>
                    </a:lnTo>
                    <a:lnTo>
                      <a:pt x="231" y="490"/>
                    </a:lnTo>
                    <a:lnTo>
                      <a:pt x="201" y="545"/>
                    </a:lnTo>
                    <a:lnTo>
                      <a:pt x="171" y="591"/>
                    </a:lnTo>
                    <a:lnTo>
                      <a:pt x="0" y="490"/>
                    </a:lnTo>
                    <a:close/>
                  </a:path>
                </a:pathLst>
              </a:custGeom>
              <a:solidFill>
                <a:srgbClr val="008E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4" name="Freeform 120"/>
              <p:cNvSpPr>
                <a:spLocks/>
              </p:cNvSpPr>
              <p:nvPr/>
            </p:nvSpPr>
            <p:spPr bwMode="auto">
              <a:xfrm>
                <a:off x="4452" y="1536"/>
                <a:ext cx="939" cy="894"/>
              </a:xfrm>
              <a:custGeom>
                <a:avLst/>
                <a:gdLst/>
                <a:ahLst/>
                <a:cxnLst>
                  <a:cxn ang="0">
                    <a:pos x="37" y="428"/>
                  </a:cxn>
                  <a:cxn ang="0">
                    <a:pos x="74" y="366"/>
                  </a:cxn>
                  <a:cxn ang="0">
                    <a:pos x="119" y="311"/>
                  </a:cxn>
                  <a:cxn ang="0">
                    <a:pos x="164" y="257"/>
                  </a:cxn>
                  <a:cxn ang="0">
                    <a:pos x="201" y="210"/>
                  </a:cxn>
                  <a:cxn ang="0">
                    <a:pos x="246" y="164"/>
                  </a:cxn>
                  <a:cxn ang="0">
                    <a:pos x="290" y="125"/>
                  </a:cxn>
                  <a:cxn ang="0">
                    <a:pos x="335" y="94"/>
                  </a:cxn>
                  <a:cxn ang="0">
                    <a:pos x="380" y="62"/>
                  </a:cxn>
                  <a:cxn ang="0">
                    <a:pos x="417" y="39"/>
                  </a:cxn>
                  <a:cxn ang="0">
                    <a:pos x="462" y="24"/>
                  </a:cxn>
                  <a:cxn ang="0">
                    <a:pos x="499" y="8"/>
                  </a:cxn>
                  <a:cxn ang="0">
                    <a:pos x="544" y="0"/>
                  </a:cxn>
                  <a:cxn ang="0">
                    <a:pos x="581" y="0"/>
                  </a:cxn>
                  <a:cxn ang="0">
                    <a:pos x="611" y="8"/>
                  </a:cxn>
                  <a:cxn ang="0">
                    <a:pos x="641" y="24"/>
                  </a:cxn>
                  <a:cxn ang="0">
                    <a:pos x="820" y="132"/>
                  </a:cxn>
                  <a:cxn ang="0">
                    <a:pos x="850" y="164"/>
                  </a:cxn>
                  <a:cxn ang="0">
                    <a:pos x="887" y="210"/>
                  </a:cxn>
                  <a:cxn ang="0">
                    <a:pos x="902" y="272"/>
                  </a:cxn>
                  <a:cxn ang="0">
                    <a:pos x="917" y="342"/>
                  </a:cxn>
                  <a:cxn ang="0">
                    <a:pos x="917" y="428"/>
                  </a:cxn>
                  <a:cxn ang="0">
                    <a:pos x="909" y="513"/>
                  </a:cxn>
                  <a:cxn ang="0">
                    <a:pos x="887" y="615"/>
                  </a:cxn>
                  <a:cxn ang="0">
                    <a:pos x="850" y="716"/>
                  </a:cxn>
                  <a:cxn ang="0">
                    <a:pos x="671" y="894"/>
                  </a:cxn>
                  <a:cxn ang="0">
                    <a:pos x="686" y="615"/>
                  </a:cxn>
                  <a:cxn ang="0">
                    <a:pos x="708" y="537"/>
                  </a:cxn>
                  <a:cxn ang="0">
                    <a:pos x="730" y="467"/>
                  </a:cxn>
                  <a:cxn ang="0">
                    <a:pos x="745" y="389"/>
                  </a:cxn>
                  <a:cxn ang="0">
                    <a:pos x="745" y="319"/>
                  </a:cxn>
                  <a:cxn ang="0">
                    <a:pos x="753" y="257"/>
                  </a:cxn>
                  <a:cxn ang="0">
                    <a:pos x="745" y="202"/>
                  </a:cxn>
                  <a:cxn ang="0">
                    <a:pos x="730" y="148"/>
                  </a:cxn>
                  <a:cxn ang="0">
                    <a:pos x="715" y="101"/>
                  </a:cxn>
                  <a:cxn ang="0">
                    <a:pos x="700" y="101"/>
                  </a:cxn>
                  <a:cxn ang="0">
                    <a:pos x="663" y="109"/>
                  </a:cxn>
                  <a:cxn ang="0">
                    <a:pos x="633" y="117"/>
                  </a:cxn>
                  <a:cxn ang="0">
                    <a:pos x="596" y="132"/>
                  </a:cxn>
                  <a:cxn ang="0">
                    <a:pos x="559" y="148"/>
                  </a:cxn>
                  <a:cxn ang="0">
                    <a:pos x="507" y="187"/>
                  </a:cxn>
                  <a:cxn ang="0">
                    <a:pos x="432" y="241"/>
                  </a:cxn>
                  <a:cxn ang="0">
                    <a:pos x="365" y="311"/>
                  </a:cxn>
                  <a:cxn ang="0">
                    <a:pos x="298" y="397"/>
                  </a:cxn>
                  <a:cxn ang="0">
                    <a:pos x="231" y="490"/>
                  </a:cxn>
                  <a:cxn ang="0">
                    <a:pos x="171" y="591"/>
                  </a:cxn>
                </a:cxnLst>
                <a:rect l="0" t="0" r="r" b="b"/>
                <a:pathLst>
                  <a:path w="939" h="894">
                    <a:moveTo>
                      <a:pt x="0" y="490"/>
                    </a:moveTo>
                    <a:lnTo>
                      <a:pt x="37" y="428"/>
                    </a:lnTo>
                    <a:lnTo>
                      <a:pt x="59" y="397"/>
                    </a:lnTo>
                    <a:lnTo>
                      <a:pt x="74" y="366"/>
                    </a:lnTo>
                    <a:lnTo>
                      <a:pt x="96" y="342"/>
                    </a:lnTo>
                    <a:lnTo>
                      <a:pt x="119" y="311"/>
                    </a:lnTo>
                    <a:lnTo>
                      <a:pt x="141" y="280"/>
                    </a:lnTo>
                    <a:lnTo>
                      <a:pt x="164" y="257"/>
                    </a:lnTo>
                    <a:lnTo>
                      <a:pt x="178" y="233"/>
                    </a:lnTo>
                    <a:lnTo>
                      <a:pt x="201" y="210"/>
                    </a:lnTo>
                    <a:lnTo>
                      <a:pt x="223" y="187"/>
                    </a:lnTo>
                    <a:lnTo>
                      <a:pt x="246" y="164"/>
                    </a:lnTo>
                    <a:lnTo>
                      <a:pt x="268" y="148"/>
                    </a:lnTo>
                    <a:lnTo>
                      <a:pt x="290" y="125"/>
                    </a:lnTo>
                    <a:lnTo>
                      <a:pt x="313" y="109"/>
                    </a:lnTo>
                    <a:lnTo>
                      <a:pt x="335" y="94"/>
                    </a:lnTo>
                    <a:lnTo>
                      <a:pt x="357" y="78"/>
                    </a:lnTo>
                    <a:lnTo>
                      <a:pt x="380" y="62"/>
                    </a:lnTo>
                    <a:lnTo>
                      <a:pt x="402" y="47"/>
                    </a:lnTo>
                    <a:lnTo>
                      <a:pt x="417" y="39"/>
                    </a:lnTo>
                    <a:lnTo>
                      <a:pt x="439" y="31"/>
                    </a:lnTo>
                    <a:lnTo>
                      <a:pt x="462" y="24"/>
                    </a:lnTo>
                    <a:lnTo>
                      <a:pt x="484" y="16"/>
                    </a:lnTo>
                    <a:lnTo>
                      <a:pt x="499" y="8"/>
                    </a:lnTo>
                    <a:lnTo>
                      <a:pt x="521" y="8"/>
                    </a:lnTo>
                    <a:lnTo>
                      <a:pt x="544" y="0"/>
                    </a:lnTo>
                    <a:lnTo>
                      <a:pt x="559" y="0"/>
                    </a:lnTo>
                    <a:lnTo>
                      <a:pt x="581" y="0"/>
                    </a:lnTo>
                    <a:lnTo>
                      <a:pt x="596" y="8"/>
                    </a:lnTo>
                    <a:lnTo>
                      <a:pt x="611" y="8"/>
                    </a:lnTo>
                    <a:lnTo>
                      <a:pt x="626" y="16"/>
                    </a:lnTo>
                    <a:lnTo>
                      <a:pt x="641" y="24"/>
                    </a:lnTo>
                    <a:lnTo>
                      <a:pt x="812" y="125"/>
                    </a:lnTo>
                    <a:lnTo>
                      <a:pt x="820" y="132"/>
                    </a:lnTo>
                    <a:lnTo>
                      <a:pt x="835" y="140"/>
                    </a:lnTo>
                    <a:lnTo>
                      <a:pt x="850" y="164"/>
                    </a:lnTo>
                    <a:lnTo>
                      <a:pt x="872" y="179"/>
                    </a:lnTo>
                    <a:lnTo>
                      <a:pt x="887" y="210"/>
                    </a:lnTo>
                    <a:lnTo>
                      <a:pt x="894" y="241"/>
                    </a:lnTo>
                    <a:lnTo>
                      <a:pt x="902" y="272"/>
                    </a:lnTo>
                    <a:lnTo>
                      <a:pt x="909" y="303"/>
                    </a:lnTo>
                    <a:lnTo>
                      <a:pt x="917" y="342"/>
                    </a:lnTo>
                    <a:lnTo>
                      <a:pt x="917" y="381"/>
                    </a:lnTo>
                    <a:lnTo>
                      <a:pt x="917" y="428"/>
                    </a:lnTo>
                    <a:lnTo>
                      <a:pt x="909" y="467"/>
                    </a:lnTo>
                    <a:lnTo>
                      <a:pt x="909" y="513"/>
                    </a:lnTo>
                    <a:lnTo>
                      <a:pt x="894" y="568"/>
                    </a:lnTo>
                    <a:lnTo>
                      <a:pt x="887" y="615"/>
                    </a:lnTo>
                    <a:lnTo>
                      <a:pt x="872" y="661"/>
                    </a:lnTo>
                    <a:lnTo>
                      <a:pt x="850" y="716"/>
                    </a:lnTo>
                    <a:lnTo>
                      <a:pt x="939" y="770"/>
                    </a:lnTo>
                    <a:lnTo>
                      <a:pt x="671" y="894"/>
                    </a:lnTo>
                    <a:lnTo>
                      <a:pt x="604" y="568"/>
                    </a:lnTo>
                    <a:lnTo>
                      <a:pt x="686" y="615"/>
                    </a:lnTo>
                    <a:lnTo>
                      <a:pt x="700" y="576"/>
                    </a:lnTo>
                    <a:lnTo>
                      <a:pt x="708" y="537"/>
                    </a:lnTo>
                    <a:lnTo>
                      <a:pt x="723" y="498"/>
                    </a:lnTo>
                    <a:lnTo>
                      <a:pt x="730" y="467"/>
                    </a:lnTo>
                    <a:lnTo>
                      <a:pt x="738" y="428"/>
                    </a:lnTo>
                    <a:lnTo>
                      <a:pt x="745" y="389"/>
                    </a:lnTo>
                    <a:lnTo>
                      <a:pt x="745" y="358"/>
                    </a:lnTo>
                    <a:lnTo>
                      <a:pt x="745" y="319"/>
                    </a:lnTo>
                    <a:lnTo>
                      <a:pt x="753" y="288"/>
                    </a:lnTo>
                    <a:lnTo>
                      <a:pt x="753" y="257"/>
                    </a:lnTo>
                    <a:lnTo>
                      <a:pt x="745" y="226"/>
                    </a:lnTo>
                    <a:lnTo>
                      <a:pt x="745" y="202"/>
                    </a:lnTo>
                    <a:lnTo>
                      <a:pt x="738" y="171"/>
                    </a:lnTo>
                    <a:lnTo>
                      <a:pt x="730" y="148"/>
                    </a:lnTo>
                    <a:lnTo>
                      <a:pt x="723" y="125"/>
                    </a:lnTo>
                    <a:lnTo>
                      <a:pt x="715" y="101"/>
                    </a:lnTo>
                    <a:lnTo>
                      <a:pt x="715" y="101"/>
                    </a:lnTo>
                    <a:lnTo>
                      <a:pt x="700" y="101"/>
                    </a:lnTo>
                    <a:lnTo>
                      <a:pt x="678" y="109"/>
                    </a:lnTo>
                    <a:lnTo>
                      <a:pt x="663" y="109"/>
                    </a:lnTo>
                    <a:lnTo>
                      <a:pt x="648" y="117"/>
                    </a:lnTo>
                    <a:lnTo>
                      <a:pt x="633" y="117"/>
                    </a:lnTo>
                    <a:lnTo>
                      <a:pt x="611" y="125"/>
                    </a:lnTo>
                    <a:lnTo>
                      <a:pt x="596" y="132"/>
                    </a:lnTo>
                    <a:lnTo>
                      <a:pt x="581" y="140"/>
                    </a:lnTo>
                    <a:lnTo>
                      <a:pt x="559" y="148"/>
                    </a:lnTo>
                    <a:lnTo>
                      <a:pt x="544" y="164"/>
                    </a:lnTo>
                    <a:lnTo>
                      <a:pt x="507" y="187"/>
                    </a:lnTo>
                    <a:lnTo>
                      <a:pt x="469" y="210"/>
                    </a:lnTo>
                    <a:lnTo>
                      <a:pt x="432" y="241"/>
                    </a:lnTo>
                    <a:lnTo>
                      <a:pt x="402" y="280"/>
                    </a:lnTo>
                    <a:lnTo>
                      <a:pt x="365" y="311"/>
                    </a:lnTo>
                    <a:lnTo>
                      <a:pt x="328" y="358"/>
                    </a:lnTo>
                    <a:lnTo>
                      <a:pt x="298" y="397"/>
                    </a:lnTo>
                    <a:lnTo>
                      <a:pt x="261" y="443"/>
                    </a:lnTo>
                    <a:lnTo>
                      <a:pt x="231" y="490"/>
                    </a:lnTo>
                    <a:lnTo>
                      <a:pt x="201" y="545"/>
                    </a:lnTo>
                    <a:lnTo>
                      <a:pt x="171" y="591"/>
                    </a:lnTo>
                    <a:lnTo>
                      <a:pt x="0" y="49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5" name="Freeform 121"/>
              <p:cNvSpPr>
                <a:spLocks/>
              </p:cNvSpPr>
              <p:nvPr/>
            </p:nvSpPr>
            <p:spPr bwMode="auto">
              <a:xfrm>
                <a:off x="5093" y="1560"/>
                <a:ext cx="74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15"/>
                  </a:cxn>
                  <a:cxn ang="0">
                    <a:pos x="45" y="31"/>
                  </a:cxn>
                  <a:cxn ang="0">
                    <a:pos x="59" y="54"/>
                  </a:cxn>
                  <a:cxn ang="0">
                    <a:pos x="74" y="77"/>
                  </a:cxn>
                </a:cxnLst>
                <a:rect l="0" t="0" r="r" b="b"/>
                <a:pathLst>
                  <a:path w="74" h="77">
                    <a:moveTo>
                      <a:pt x="0" y="0"/>
                    </a:moveTo>
                    <a:lnTo>
                      <a:pt x="22" y="15"/>
                    </a:lnTo>
                    <a:lnTo>
                      <a:pt x="45" y="31"/>
                    </a:lnTo>
                    <a:lnTo>
                      <a:pt x="59" y="54"/>
                    </a:lnTo>
                    <a:lnTo>
                      <a:pt x="74" y="7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1655" y="1435"/>
                <a:ext cx="283" cy="156"/>
              </a:xfrm>
              <a:custGeom>
                <a:avLst/>
                <a:gdLst/>
                <a:ahLst/>
                <a:cxnLst>
                  <a:cxn ang="0">
                    <a:pos x="283" y="117"/>
                  </a:cxn>
                  <a:cxn ang="0">
                    <a:pos x="283" y="0"/>
                  </a:cxn>
                  <a:cxn ang="0">
                    <a:pos x="142" y="39"/>
                  </a:cxn>
                  <a:cxn ang="0">
                    <a:pos x="0" y="0"/>
                  </a:cxn>
                  <a:cxn ang="0">
                    <a:pos x="0" y="117"/>
                  </a:cxn>
                  <a:cxn ang="0">
                    <a:pos x="142" y="156"/>
                  </a:cxn>
                  <a:cxn ang="0">
                    <a:pos x="283" y="117"/>
                  </a:cxn>
                </a:cxnLst>
                <a:rect l="0" t="0" r="r" b="b"/>
                <a:pathLst>
                  <a:path w="283" h="156">
                    <a:moveTo>
                      <a:pt x="283" y="117"/>
                    </a:moveTo>
                    <a:lnTo>
                      <a:pt x="283" y="0"/>
                    </a:lnTo>
                    <a:lnTo>
                      <a:pt x="142" y="39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142" y="156"/>
                    </a:lnTo>
                    <a:lnTo>
                      <a:pt x="283" y="117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1655" y="1435"/>
                <a:ext cx="283" cy="156"/>
              </a:xfrm>
              <a:custGeom>
                <a:avLst/>
                <a:gdLst/>
                <a:ahLst/>
                <a:cxnLst>
                  <a:cxn ang="0">
                    <a:pos x="283" y="117"/>
                  </a:cxn>
                  <a:cxn ang="0">
                    <a:pos x="283" y="0"/>
                  </a:cxn>
                  <a:cxn ang="0">
                    <a:pos x="142" y="39"/>
                  </a:cxn>
                  <a:cxn ang="0">
                    <a:pos x="0" y="0"/>
                  </a:cxn>
                  <a:cxn ang="0">
                    <a:pos x="0" y="117"/>
                  </a:cxn>
                  <a:cxn ang="0">
                    <a:pos x="142" y="156"/>
                  </a:cxn>
                  <a:cxn ang="0">
                    <a:pos x="283" y="117"/>
                  </a:cxn>
                </a:cxnLst>
                <a:rect l="0" t="0" r="r" b="b"/>
                <a:pathLst>
                  <a:path w="283" h="156">
                    <a:moveTo>
                      <a:pt x="283" y="117"/>
                    </a:moveTo>
                    <a:lnTo>
                      <a:pt x="283" y="0"/>
                    </a:lnTo>
                    <a:lnTo>
                      <a:pt x="142" y="39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142" y="156"/>
                    </a:lnTo>
                    <a:lnTo>
                      <a:pt x="283" y="117"/>
                    </a:lnTo>
                    <a:close/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3363" y="1435"/>
                <a:ext cx="283" cy="156"/>
              </a:xfrm>
              <a:custGeom>
                <a:avLst/>
                <a:gdLst/>
                <a:ahLst/>
                <a:cxnLst>
                  <a:cxn ang="0">
                    <a:pos x="283" y="117"/>
                  </a:cxn>
                  <a:cxn ang="0">
                    <a:pos x="283" y="0"/>
                  </a:cxn>
                  <a:cxn ang="0">
                    <a:pos x="141" y="39"/>
                  </a:cxn>
                  <a:cxn ang="0">
                    <a:pos x="0" y="0"/>
                  </a:cxn>
                  <a:cxn ang="0">
                    <a:pos x="0" y="117"/>
                  </a:cxn>
                  <a:cxn ang="0">
                    <a:pos x="141" y="156"/>
                  </a:cxn>
                  <a:cxn ang="0">
                    <a:pos x="283" y="117"/>
                  </a:cxn>
                </a:cxnLst>
                <a:rect l="0" t="0" r="r" b="b"/>
                <a:pathLst>
                  <a:path w="283" h="156">
                    <a:moveTo>
                      <a:pt x="283" y="117"/>
                    </a:moveTo>
                    <a:lnTo>
                      <a:pt x="283" y="0"/>
                    </a:lnTo>
                    <a:lnTo>
                      <a:pt x="141" y="39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141" y="156"/>
                    </a:lnTo>
                    <a:lnTo>
                      <a:pt x="283" y="117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3363" y="1435"/>
                <a:ext cx="283" cy="156"/>
              </a:xfrm>
              <a:custGeom>
                <a:avLst/>
                <a:gdLst/>
                <a:ahLst/>
                <a:cxnLst>
                  <a:cxn ang="0">
                    <a:pos x="283" y="117"/>
                  </a:cxn>
                  <a:cxn ang="0">
                    <a:pos x="283" y="0"/>
                  </a:cxn>
                  <a:cxn ang="0">
                    <a:pos x="141" y="39"/>
                  </a:cxn>
                  <a:cxn ang="0">
                    <a:pos x="0" y="0"/>
                  </a:cxn>
                  <a:cxn ang="0">
                    <a:pos x="0" y="117"/>
                  </a:cxn>
                  <a:cxn ang="0">
                    <a:pos x="141" y="156"/>
                  </a:cxn>
                  <a:cxn ang="0">
                    <a:pos x="283" y="117"/>
                  </a:cxn>
                </a:cxnLst>
                <a:rect l="0" t="0" r="r" b="b"/>
                <a:pathLst>
                  <a:path w="283" h="156">
                    <a:moveTo>
                      <a:pt x="283" y="117"/>
                    </a:moveTo>
                    <a:lnTo>
                      <a:pt x="283" y="0"/>
                    </a:lnTo>
                    <a:lnTo>
                      <a:pt x="141" y="39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141" y="156"/>
                    </a:lnTo>
                    <a:lnTo>
                      <a:pt x="283" y="117"/>
                    </a:lnTo>
                    <a:close/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0" name="Rectangle 126"/>
              <p:cNvSpPr>
                <a:spLocks noChangeArrowheads="1"/>
              </p:cNvSpPr>
              <p:nvPr/>
            </p:nvSpPr>
            <p:spPr bwMode="auto">
              <a:xfrm>
                <a:off x="1320" y="3239"/>
                <a:ext cx="335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1" name="Rectangle 127"/>
              <p:cNvSpPr>
                <a:spLocks noChangeArrowheads="1"/>
              </p:cNvSpPr>
              <p:nvPr/>
            </p:nvSpPr>
            <p:spPr bwMode="auto">
              <a:xfrm>
                <a:off x="1320" y="3239"/>
                <a:ext cx="335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2" name="Rectangle 128"/>
              <p:cNvSpPr>
                <a:spLocks noChangeArrowheads="1"/>
              </p:cNvSpPr>
              <p:nvPr/>
            </p:nvSpPr>
            <p:spPr bwMode="auto">
              <a:xfrm rot="16200000">
                <a:off x="1315" y="3459"/>
                <a:ext cx="276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ДОУ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/>
            </p:nvSpPr>
            <p:spPr bwMode="auto">
              <a:xfrm rot="16200000">
                <a:off x="1415" y="3318"/>
                <a:ext cx="75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4" name="Rectangle 130"/>
              <p:cNvSpPr>
                <a:spLocks noChangeArrowheads="1"/>
              </p:cNvSpPr>
              <p:nvPr/>
            </p:nvSpPr>
            <p:spPr bwMode="auto">
              <a:xfrm>
                <a:off x="1819" y="3239"/>
                <a:ext cx="321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/>
            </p:nvSpPr>
            <p:spPr bwMode="auto">
              <a:xfrm>
                <a:off x="1819" y="3239"/>
                <a:ext cx="321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6" name="Rectangle 132"/>
              <p:cNvSpPr>
                <a:spLocks noChangeArrowheads="1"/>
              </p:cNvSpPr>
              <p:nvPr/>
            </p:nvSpPr>
            <p:spPr bwMode="auto">
              <a:xfrm rot="16200000">
                <a:off x="1800" y="3459"/>
                <a:ext cx="306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СОШ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/>
            </p:nvSpPr>
            <p:spPr bwMode="auto">
              <a:xfrm rot="16200000">
                <a:off x="1915" y="3294"/>
                <a:ext cx="75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8" name="Rectangle 134"/>
              <p:cNvSpPr>
                <a:spLocks noChangeArrowheads="1"/>
              </p:cNvSpPr>
              <p:nvPr/>
            </p:nvSpPr>
            <p:spPr bwMode="auto">
              <a:xfrm>
                <a:off x="2304" y="3239"/>
                <a:ext cx="291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/>
            </p:nvSpPr>
            <p:spPr bwMode="auto">
              <a:xfrm>
                <a:off x="2304" y="3239"/>
                <a:ext cx="291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0" name="Rectangle 136"/>
              <p:cNvSpPr>
                <a:spLocks noChangeArrowheads="1"/>
              </p:cNvSpPr>
              <p:nvPr/>
            </p:nvSpPr>
            <p:spPr bwMode="auto">
              <a:xfrm rot="16200000">
                <a:off x="2239" y="3492"/>
                <a:ext cx="36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ДДТ, ЦВР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/>
            </p:nvSpPr>
            <p:spPr bwMode="auto">
              <a:xfrm rot="16200000">
                <a:off x="2388" y="3290"/>
                <a:ext cx="67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,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2" name="Rectangle 138"/>
              <p:cNvSpPr>
                <a:spLocks noChangeArrowheads="1"/>
              </p:cNvSpPr>
              <p:nvPr/>
            </p:nvSpPr>
            <p:spPr bwMode="auto">
              <a:xfrm rot="16200000">
                <a:off x="2392" y="3271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3" name="Rectangle 139"/>
              <p:cNvSpPr>
                <a:spLocks noChangeArrowheads="1"/>
              </p:cNvSpPr>
              <p:nvPr/>
            </p:nvSpPr>
            <p:spPr bwMode="auto">
              <a:xfrm rot="16200000">
                <a:off x="2489" y="3746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4" name="Rectangle 140"/>
              <p:cNvSpPr>
                <a:spLocks noChangeArrowheads="1"/>
              </p:cNvSpPr>
              <p:nvPr/>
            </p:nvSpPr>
            <p:spPr bwMode="auto">
              <a:xfrm rot="16200000">
                <a:off x="2479" y="3719"/>
                <a:ext cx="97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5" name="Rectangle 141"/>
              <p:cNvSpPr>
                <a:spLocks noChangeArrowheads="1"/>
              </p:cNvSpPr>
              <p:nvPr/>
            </p:nvSpPr>
            <p:spPr bwMode="auto">
              <a:xfrm rot="16200000">
                <a:off x="2442" y="3612"/>
                <a:ext cx="172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орец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6" name="Rectangle 142"/>
              <p:cNvSpPr>
                <a:spLocks noChangeArrowheads="1"/>
              </p:cNvSpPr>
              <p:nvPr/>
            </p:nvSpPr>
            <p:spPr bwMode="auto">
              <a:xfrm rot="16200000">
                <a:off x="2427" y="3448"/>
                <a:ext cx="201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молод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7" name="Rectangle 143"/>
              <p:cNvSpPr>
                <a:spLocks noChangeArrowheads="1"/>
              </p:cNvSpPr>
              <p:nvPr/>
            </p:nvSpPr>
            <p:spPr bwMode="auto">
              <a:xfrm rot="16200000">
                <a:off x="2461" y="3303"/>
                <a:ext cx="134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ежи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8" name="Rectangle 144"/>
              <p:cNvSpPr>
                <a:spLocks noChangeArrowheads="1"/>
              </p:cNvSpPr>
              <p:nvPr/>
            </p:nvSpPr>
            <p:spPr bwMode="auto">
              <a:xfrm rot="16200000">
                <a:off x="2505" y="3230"/>
                <a:ext cx="45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9" name="Rectangle 145"/>
              <p:cNvSpPr>
                <a:spLocks noChangeArrowheads="1"/>
              </p:cNvSpPr>
              <p:nvPr/>
            </p:nvSpPr>
            <p:spPr bwMode="auto">
              <a:xfrm>
                <a:off x="4891" y="3239"/>
                <a:ext cx="493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0" name="Rectangle 146"/>
              <p:cNvSpPr>
                <a:spLocks noChangeArrowheads="1"/>
              </p:cNvSpPr>
              <p:nvPr/>
            </p:nvSpPr>
            <p:spPr bwMode="auto">
              <a:xfrm>
                <a:off x="4891" y="3239"/>
                <a:ext cx="493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/>
            </p:nvSpPr>
            <p:spPr bwMode="auto">
              <a:xfrm rot="16200000">
                <a:off x="4774" y="3492"/>
                <a:ext cx="45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Профильно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2" name="Rectangle 148"/>
              <p:cNvSpPr>
                <a:spLocks noChangeArrowheads="1"/>
              </p:cNvSpPr>
              <p:nvPr/>
            </p:nvSpPr>
            <p:spPr bwMode="auto">
              <a:xfrm rot="16200000">
                <a:off x="4968" y="3251"/>
                <a:ext cx="67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3" name="Rectangle 149"/>
              <p:cNvSpPr>
                <a:spLocks noChangeArrowheads="1"/>
              </p:cNvSpPr>
              <p:nvPr/>
            </p:nvSpPr>
            <p:spPr bwMode="auto">
              <a:xfrm rot="16200000">
                <a:off x="4845" y="3476"/>
                <a:ext cx="5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ориентирован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 rot="16200000">
                <a:off x="5005" y="3470"/>
                <a:ext cx="47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ные группы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5" name="Rectangle 151"/>
              <p:cNvSpPr>
                <a:spLocks noChangeArrowheads="1"/>
              </p:cNvSpPr>
              <p:nvPr/>
            </p:nvSpPr>
            <p:spPr bwMode="auto">
              <a:xfrm rot="16200000">
                <a:off x="5210" y="3239"/>
                <a:ext cx="6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6" name="Rectangle 152"/>
              <p:cNvSpPr>
                <a:spLocks noChangeArrowheads="1"/>
              </p:cNvSpPr>
              <p:nvPr/>
            </p:nvSpPr>
            <p:spPr bwMode="auto">
              <a:xfrm>
                <a:off x="2721" y="3239"/>
                <a:ext cx="284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7" name="Rectangle 153"/>
              <p:cNvSpPr>
                <a:spLocks noChangeArrowheads="1"/>
              </p:cNvSpPr>
              <p:nvPr/>
            </p:nvSpPr>
            <p:spPr bwMode="auto">
              <a:xfrm>
                <a:off x="2721" y="3239"/>
                <a:ext cx="284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8" name="Rectangle 154"/>
              <p:cNvSpPr>
                <a:spLocks noChangeArrowheads="1"/>
              </p:cNvSpPr>
              <p:nvPr/>
            </p:nvSpPr>
            <p:spPr bwMode="auto">
              <a:xfrm rot="16200000">
                <a:off x="2642" y="3555"/>
                <a:ext cx="380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Подготови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9" name="Rectangle 155"/>
              <p:cNvSpPr>
                <a:spLocks noChangeArrowheads="1"/>
              </p:cNvSpPr>
              <p:nvPr/>
            </p:nvSpPr>
            <p:spPr bwMode="auto">
              <a:xfrm rot="16200000">
                <a:off x="2780" y="3334"/>
                <a:ext cx="1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те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0" name="Rectangle 156"/>
              <p:cNvSpPr>
                <a:spLocks noChangeArrowheads="1"/>
              </p:cNvSpPr>
              <p:nvPr/>
            </p:nvSpPr>
            <p:spPr bwMode="auto">
              <a:xfrm rot="16200000">
                <a:off x="2776" y="3260"/>
                <a:ext cx="11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ль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1" name="Rectangle 157"/>
              <p:cNvSpPr>
                <a:spLocks noChangeArrowheads="1"/>
              </p:cNvSpPr>
              <p:nvPr/>
            </p:nvSpPr>
            <p:spPr bwMode="auto">
              <a:xfrm rot="16200000">
                <a:off x="2806" y="3205"/>
                <a:ext cx="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2" name="Rectangle 158"/>
              <p:cNvSpPr>
                <a:spLocks noChangeArrowheads="1"/>
              </p:cNvSpPr>
              <p:nvPr/>
            </p:nvSpPr>
            <p:spPr bwMode="auto">
              <a:xfrm rot="16200000">
                <a:off x="2742" y="3480"/>
                <a:ext cx="37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ные курсы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3" name="Rectangle 159"/>
              <p:cNvSpPr>
                <a:spLocks noChangeArrowheads="1"/>
              </p:cNvSpPr>
              <p:nvPr/>
            </p:nvSpPr>
            <p:spPr bwMode="auto">
              <a:xfrm rot="16200000">
                <a:off x="2903" y="3282"/>
                <a:ext cx="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4" name="Rectangle 160"/>
              <p:cNvSpPr>
                <a:spLocks noChangeArrowheads="1"/>
              </p:cNvSpPr>
              <p:nvPr/>
            </p:nvSpPr>
            <p:spPr bwMode="auto">
              <a:xfrm>
                <a:off x="3124" y="3239"/>
                <a:ext cx="246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5" name="Rectangle 161"/>
              <p:cNvSpPr>
                <a:spLocks noChangeArrowheads="1"/>
              </p:cNvSpPr>
              <p:nvPr/>
            </p:nvSpPr>
            <p:spPr bwMode="auto">
              <a:xfrm>
                <a:off x="3124" y="3239"/>
                <a:ext cx="246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6" name="Rectangle 162"/>
              <p:cNvSpPr>
                <a:spLocks noChangeArrowheads="1"/>
              </p:cNvSpPr>
              <p:nvPr/>
            </p:nvSpPr>
            <p:spPr bwMode="auto">
              <a:xfrm rot="16200000">
                <a:off x="3041" y="3511"/>
                <a:ext cx="373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Группы углуб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7" name="Rectangle 163"/>
              <p:cNvSpPr>
                <a:spLocks noChangeArrowheads="1"/>
              </p:cNvSpPr>
              <p:nvPr/>
            </p:nvSpPr>
            <p:spPr bwMode="auto">
              <a:xfrm rot="16200000">
                <a:off x="3205" y="3308"/>
                <a:ext cx="45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8" name="Rectangle 164"/>
              <p:cNvSpPr>
                <a:spLocks noChangeArrowheads="1"/>
              </p:cNvSpPr>
              <p:nvPr/>
            </p:nvSpPr>
            <p:spPr bwMode="auto">
              <a:xfrm rot="16200000">
                <a:off x="3273" y="3722"/>
                <a:ext cx="60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л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9" name="Rectangle 165"/>
              <p:cNvSpPr>
                <a:spLocks noChangeArrowheads="1"/>
              </p:cNvSpPr>
              <p:nvPr/>
            </p:nvSpPr>
            <p:spPr bwMode="auto">
              <a:xfrm rot="16200000">
                <a:off x="3243" y="3661"/>
                <a:ext cx="119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енн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0" name="Rectangle 166"/>
              <p:cNvSpPr>
                <a:spLocks noChangeArrowheads="1"/>
              </p:cNvSpPr>
              <p:nvPr/>
            </p:nvSpPr>
            <p:spPr bwMode="auto">
              <a:xfrm rot="16200000">
                <a:off x="3273" y="3589"/>
                <a:ext cx="60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1" name="Rectangle 167"/>
              <p:cNvSpPr>
                <a:spLocks noChangeArrowheads="1"/>
              </p:cNvSpPr>
              <p:nvPr/>
            </p:nvSpPr>
            <p:spPr bwMode="auto">
              <a:xfrm rot="16200000">
                <a:off x="3135" y="3412"/>
                <a:ext cx="336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го обучения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2" name="Rectangle 168"/>
              <p:cNvSpPr>
                <a:spLocks noChangeArrowheads="1"/>
              </p:cNvSpPr>
              <p:nvPr/>
            </p:nvSpPr>
            <p:spPr bwMode="auto">
              <a:xfrm rot="16200000">
                <a:off x="3280" y="3230"/>
                <a:ext cx="45" cy="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3" name="Rectangle 169"/>
              <p:cNvSpPr>
                <a:spLocks noChangeArrowheads="1"/>
              </p:cNvSpPr>
              <p:nvPr/>
            </p:nvSpPr>
            <p:spPr bwMode="auto">
              <a:xfrm rot="16200000">
                <a:off x="3366" y="3750"/>
                <a:ext cx="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4" name="Rectangle 170"/>
              <p:cNvSpPr>
                <a:spLocks noChangeArrowheads="1"/>
              </p:cNvSpPr>
              <p:nvPr/>
            </p:nvSpPr>
            <p:spPr bwMode="auto">
              <a:xfrm>
                <a:off x="380" y="3239"/>
                <a:ext cx="447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5" name="Rectangle 171"/>
              <p:cNvSpPr>
                <a:spLocks noChangeArrowheads="1"/>
              </p:cNvSpPr>
              <p:nvPr/>
            </p:nvSpPr>
            <p:spPr bwMode="auto">
              <a:xfrm>
                <a:off x="380" y="3239"/>
                <a:ext cx="447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6" name="Rectangle 172"/>
              <p:cNvSpPr>
                <a:spLocks noChangeArrowheads="1"/>
              </p:cNvSpPr>
              <p:nvPr/>
            </p:nvSpPr>
            <p:spPr bwMode="auto">
              <a:xfrm rot="16200000">
                <a:off x="222" y="3477"/>
                <a:ext cx="544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Педколледж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7" name="Rectangle 173"/>
              <p:cNvSpPr>
                <a:spLocks noChangeArrowheads="1"/>
              </p:cNvSpPr>
              <p:nvPr/>
            </p:nvSpPr>
            <p:spPr bwMode="auto">
              <a:xfrm rot="16200000">
                <a:off x="326" y="3461"/>
                <a:ext cx="55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и, колледжи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8" name="Rectangle 174"/>
              <p:cNvSpPr>
                <a:spLocks noChangeArrowheads="1"/>
              </p:cNvSpPr>
              <p:nvPr/>
            </p:nvSpPr>
            <p:spPr bwMode="auto">
              <a:xfrm rot="16200000">
                <a:off x="508" y="3470"/>
                <a:ext cx="418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культуры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9" name="Rectangle 175"/>
              <p:cNvSpPr>
                <a:spLocks noChangeArrowheads="1"/>
              </p:cNvSpPr>
              <p:nvPr/>
            </p:nvSpPr>
            <p:spPr bwMode="auto">
              <a:xfrm rot="16200000">
                <a:off x="683" y="3264"/>
                <a:ext cx="67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0" name="Rectangle 176"/>
              <p:cNvSpPr>
                <a:spLocks noChangeArrowheads="1"/>
              </p:cNvSpPr>
              <p:nvPr/>
            </p:nvSpPr>
            <p:spPr bwMode="auto">
              <a:xfrm>
                <a:off x="3519" y="2609"/>
                <a:ext cx="970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201" name="Picture 17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94" y="1583"/>
                <a:ext cx="47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02" name="Rectangle 178"/>
              <p:cNvSpPr>
                <a:spLocks noChangeArrowheads="1"/>
              </p:cNvSpPr>
              <p:nvPr/>
            </p:nvSpPr>
            <p:spPr bwMode="auto">
              <a:xfrm>
                <a:off x="3519" y="2609"/>
                <a:ext cx="970" cy="49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3" name="Rectangle 179"/>
              <p:cNvSpPr>
                <a:spLocks noChangeArrowheads="1"/>
              </p:cNvSpPr>
              <p:nvPr/>
            </p:nvSpPr>
            <p:spPr bwMode="auto">
              <a:xfrm>
                <a:off x="3519" y="2609"/>
                <a:ext cx="970" cy="49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4" name="Rectangle 180"/>
              <p:cNvSpPr>
                <a:spLocks noChangeArrowheads="1"/>
              </p:cNvSpPr>
              <p:nvPr/>
            </p:nvSpPr>
            <p:spPr bwMode="auto">
              <a:xfrm>
                <a:off x="3818" y="2640"/>
                <a:ext cx="44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Детские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5" name="Rectangle 181"/>
              <p:cNvSpPr>
                <a:spLocks noChangeArrowheads="1"/>
              </p:cNvSpPr>
              <p:nvPr/>
            </p:nvSpPr>
            <p:spPr bwMode="auto">
              <a:xfrm>
                <a:off x="3594" y="2796"/>
                <a:ext cx="33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оздор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6" name="Rectangle 182"/>
              <p:cNvSpPr>
                <a:spLocks noChangeArrowheads="1"/>
              </p:cNvSpPr>
              <p:nvPr/>
            </p:nvSpPr>
            <p:spPr bwMode="auto">
              <a:xfrm>
                <a:off x="3870" y="2796"/>
                <a:ext cx="62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овительные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7" name="Rectangle 183"/>
              <p:cNvSpPr>
                <a:spLocks noChangeArrowheads="1"/>
              </p:cNvSpPr>
              <p:nvPr/>
            </p:nvSpPr>
            <p:spPr bwMode="auto">
              <a:xfrm>
                <a:off x="3833" y="2944"/>
                <a:ext cx="41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центры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8" name="Rectangle 184"/>
              <p:cNvSpPr>
                <a:spLocks noChangeArrowheads="1"/>
              </p:cNvSpPr>
              <p:nvPr/>
            </p:nvSpPr>
            <p:spPr bwMode="auto">
              <a:xfrm>
                <a:off x="4198" y="2944"/>
                <a:ext cx="7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9" name="Freeform 185"/>
              <p:cNvSpPr>
                <a:spLocks noEditPoints="1"/>
              </p:cNvSpPr>
              <p:nvPr/>
            </p:nvSpPr>
            <p:spPr bwMode="auto">
              <a:xfrm>
                <a:off x="1073" y="2866"/>
                <a:ext cx="187" cy="47"/>
              </a:xfrm>
              <a:custGeom>
                <a:avLst/>
                <a:gdLst/>
                <a:ahLst/>
                <a:cxnLst>
                  <a:cxn ang="0">
                    <a:pos x="38" y="15"/>
                  </a:cxn>
                  <a:cxn ang="0">
                    <a:pos x="150" y="15"/>
                  </a:cxn>
                  <a:cxn ang="0">
                    <a:pos x="150" y="15"/>
                  </a:cxn>
                  <a:cxn ang="0">
                    <a:pos x="150" y="23"/>
                  </a:cxn>
                  <a:cxn ang="0">
                    <a:pos x="150" y="23"/>
                  </a:cxn>
                  <a:cxn ang="0">
                    <a:pos x="150" y="23"/>
                  </a:cxn>
                  <a:cxn ang="0">
                    <a:pos x="38" y="23"/>
                  </a:cxn>
                  <a:cxn ang="0">
                    <a:pos x="38" y="23"/>
                  </a:cxn>
                  <a:cxn ang="0">
                    <a:pos x="38" y="23"/>
                  </a:cxn>
                  <a:cxn ang="0">
                    <a:pos x="38" y="15"/>
                  </a:cxn>
                  <a:cxn ang="0">
                    <a:pos x="38" y="15"/>
                  </a:cxn>
                  <a:cxn ang="0">
                    <a:pos x="38" y="15"/>
                  </a:cxn>
                  <a:cxn ang="0">
                    <a:pos x="45" y="47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7"/>
                  </a:cxn>
                  <a:cxn ang="0">
                    <a:pos x="142" y="0"/>
                  </a:cxn>
                  <a:cxn ang="0">
                    <a:pos x="187" y="23"/>
                  </a:cxn>
                  <a:cxn ang="0">
                    <a:pos x="142" y="47"/>
                  </a:cxn>
                  <a:cxn ang="0">
                    <a:pos x="142" y="0"/>
                  </a:cxn>
                </a:cxnLst>
                <a:rect l="0" t="0" r="r" b="b"/>
                <a:pathLst>
                  <a:path w="187" h="47">
                    <a:moveTo>
                      <a:pt x="38" y="15"/>
                    </a:moveTo>
                    <a:lnTo>
                      <a:pt x="150" y="15"/>
                    </a:lnTo>
                    <a:lnTo>
                      <a:pt x="150" y="15"/>
                    </a:lnTo>
                    <a:lnTo>
                      <a:pt x="150" y="23"/>
                    </a:lnTo>
                    <a:lnTo>
                      <a:pt x="150" y="23"/>
                    </a:lnTo>
                    <a:lnTo>
                      <a:pt x="150" y="23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close/>
                    <a:moveTo>
                      <a:pt x="45" y="47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7"/>
                    </a:lnTo>
                    <a:close/>
                    <a:moveTo>
                      <a:pt x="142" y="0"/>
                    </a:moveTo>
                    <a:lnTo>
                      <a:pt x="187" y="23"/>
                    </a:lnTo>
                    <a:lnTo>
                      <a:pt x="142" y="47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0" name="Freeform 186"/>
              <p:cNvSpPr>
                <a:spLocks noEditPoints="1"/>
              </p:cNvSpPr>
              <p:nvPr/>
            </p:nvSpPr>
            <p:spPr bwMode="auto">
              <a:xfrm>
                <a:off x="2259" y="2866"/>
                <a:ext cx="187" cy="47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149" y="15"/>
                  </a:cxn>
                  <a:cxn ang="0">
                    <a:pos x="149" y="15"/>
                  </a:cxn>
                  <a:cxn ang="0">
                    <a:pos x="149" y="23"/>
                  </a:cxn>
                  <a:cxn ang="0">
                    <a:pos x="149" y="23"/>
                  </a:cxn>
                  <a:cxn ang="0">
                    <a:pos x="149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5" y="47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7"/>
                  </a:cxn>
                  <a:cxn ang="0">
                    <a:pos x="142" y="0"/>
                  </a:cxn>
                  <a:cxn ang="0">
                    <a:pos x="187" y="23"/>
                  </a:cxn>
                  <a:cxn ang="0">
                    <a:pos x="142" y="47"/>
                  </a:cxn>
                  <a:cxn ang="0">
                    <a:pos x="142" y="0"/>
                  </a:cxn>
                </a:cxnLst>
                <a:rect l="0" t="0" r="r" b="b"/>
                <a:pathLst>
                  <a:path w="187" h="47">
                    <a:moveTo>
                      <a:pt x="37" y="15"/>
                    </a:moveTo>
                    <a:lnTo>
                      <a:pt x="149" y="15"/>
                    </a:lnTo>
                    <a:lnTo>
                      <a:pt x="149" y="15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5" y="47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7"/>
                    </a:lnTo>
                    <a:close/>
                    <a:moveTo>
                      <a:pt x="142" y="0"/>
                    </a:moveTo>
                    <a:lnTo>
                      <a:pt x="187" y="23"/>
                    </a:lnTo>
                    <a:lnTo>
                      <a:pt x="142" y="47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1" name="Freeform 187"/>
              <p:cNvSpPr>
                <a:spLocks noEditPoints="1"/>
              </p:cNvSpPr>
              <p:nvPr/>
            </p:nvSpPr>
            <p:spPr bwMode="auto">
              <a:xfrm>
                <a:off x="3333" y="2866"/>
                <a:ext cx="186" cy="47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149" y="15"/>
                  </a:cxn>
                  <a:cxn ang="0">
                    <a:pos x="149" y="15"/>
                  </a:cxn>
                  <a:cxn ang="0">
                    <a:pos x="157" y="23"/>
                  </a:cxn>
                  <a:cxn ang="0">
                    <a:pos x="149" y="23"/>
                  </a:cxn>
                  <a:cxn ang="0">
                    <a:pos x="149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5" y="47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7"/>
                  </a:cxn>
                  <a:cxn ang="0">
                    <a:pos x="142" y="0"/>
                  </a:cxn>
                  <a:cxn ang="0">
                    <a:pos x="186" y="23"/>
                  </a:cxn>
                  <a:cxn ang="0">
                    <a:pos x="142" y="47"/>
                  </a:cxn>
                  <a:cxn ang="0">
                    <a:pos x="142" y="0"/>
                  </a:cxn>
                </a:cxnLst>
                <a:rect l="0" t="0" r="r" b="b"/>
                <a:pathLst>
                  <a:path w="186" h="47">
                    <a:moveTo>
                      <a:pt x="37" y="15"/>
                    </a:moveTo>
                    <a:lnTo>
                      <a:pt x="149" y="15"/>
                    </a:lnTo>
                    <a:lnTo>
                      <a:pt x="149" y="15"/>
                    </a:lnTo>
                    <a:lnTo>
                      <a:pt x="157" y="23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5" y="47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7"/>
                    </a:lnTo>
                    <a:close/>
                    <a:moveTo>
                      <a:pt x="142" y="0"/>
                    </a:moveTo>
                    <a:lnTo>
                      <a:pt x="186" y="23"/>
                    </a:lnTo>
                    <a:lnTo>
                      <a:pt x="142" y="47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2" name="Freeform 188"/>
              <p:cNvSpPr>
                <a:spLocks noEditPoints="1"/>
              </p:cNvSpPr>
              <p:nvPr/>
            </p:nvSpPr>
            <p:spPr bwMode="auto">
              <a:xfrm>
                <a:off x="4504" y="2866"/>
                <a:ext cx="186" cy="47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149" y="15"/>
                  </a:cxn>
                  <a:cxn ang="0">
                    <a:pos x="149" y="15"/>
                  </a:cxn>
                  <a:cxn ang="0">
                    <a:pos x="149" y="23"/>
                  </a:cxn>
                  <a:cxn ang="0">
                    <a:pos x="149" y="23"/>
                  </a:cxn>
                  <a:cxn ang="0">
                    <a:pos x="149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4" y="47"/>
                  </a:cxn>
                  <a:cxn ang="0">
                    <a:pos x="0" y="23"/>
                  </a:cxn>
                  <a:cxn ang="0">
                    <a:pos x="44" y="0"/>
                  </a:cxn>
                  <a:cxn ang="0">
                    <a:pos x="44" y="47"/>
                  </a:cxn>
                  <a:cxn ang="0">
                    <a:pos x="141" y="0"/>
                  </a:cxn>
                  <a:cxn ang="0">
                    <a:pos x="186" y="23"/>
                  </a:cxn>
                  <a:cxn ang="0">
                    <a:pos x="141" y="47"/>
                  </a:cxn>
                  <a:cxn ang="0">
                    <a:pos x="141" y="0"/>
                  </a:cxn>
                </a:cxnLst>
                <a:rect l="0" t="0" r="r" b="b"/>
                <a:pathLst>
                  <a:path w="186" h="47">
                    <a:moveTo>
                      <a:pt x="37" y="15"/>
                    </a:moveTo>
                    <a:lnTo>
                      <a:pt x="149" y="15"/>
                    </a:lnTo>
                    <a:lnTo>
                      <a:pt x="149" y="15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4" y="47"/>
                    </a:moveTo>
                    <a:lnTo>
                      <a:pt x="0" y="23"/>
                    </a:lnTo>
                    <a:lnTo>
                      <a:pt x="44" y="0"/>
                    </a:lnTo>
                    <a:lnTo>
                      <a:pt x="44" y="47"/>
                    </a:lnTo>
                    <a:close/>
                    <a:moveTo>
                      <a:pt x="141" y="0"/>
                    </a:moveTo>
                    <a:lnTo>
                      <a:pt x="186" y="23"/>
                    </a:lnTo>
                    <a:lnTo>
                      <a:pt x="141" y="47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3" name="Freeform 189"/>
              <p:cNvSpPr>
                <a:spLocks/>
              </p:cNvSpPr>
              <p:nvPr/>
            </p:nvSpPr>
            <p:spPr bwMode="auto">
              <a:xfrm>
                <a:off x="566" y="2407"/>
                <a:ext cx="4184" cy="156"/>
              </a:xfrm>
              <a:custGeom>
                <a:avLst/>
                <a:gdLst/>
                <a:ahLst/>
                <a:cxnLst>
                  <a:cxn ang="0">
                    <a:pos x="4184" y="0"/>
                  </a:cxn>
                  <a:cxn ang="0">
                    <a:pos x="4176" y="16"/>
                  </a:cxn>
                  <a:cxn ang="0">
                    <a:pos x="4154" y="31"/>
                  </a:cxn>
                  <a:cxn ang="0">
                    <a:pos x="4124" y="39"/>
                  </a:cxn>
                  <a:cxn ang="0">
                    <a:pos x="4079" y="55"/>
                  </a:cxn>
                  <a:cxn ang="0">
                    <a:pos x="4027" y="62"/>
                  </a:cxn>
                  <a:cxn ang="0">
                    <a:pos x="3968" y="70"/>
                  </a:cxn>
                  <a:cxn ang="0">
                    <a:pos x="3908" y="78"/>
                  </a:cxn>
                  <a:cxn ang="0">
                    <a:pos x="3833" y="78"/>
                  </a:cxn>
                  <a:cxn ang="0">
                    <a:pos x="2446" y="78"/>
                  </a:cxn>
                  <a:cxn ang="0">
                    <a:pos x="2379" y="78"/>
                  </a:cxn>
                  <a:cxn ang="0">
                    <a:pos x="2320" y="86"/>
                  </a:cxn>
                  <a:cxn ang="0">
                    <a:pos x="2260" y="93"/>
                  </a:cxn>
                  <a:cxn ang="0">
                    <a:pos x="2215" y="109"/>
                  </a:cxn>
                  <a:cxn ang="0">
                    <a:pos x="2178" y="117"/>
                  </a:cxn>
                  <a:cxn ang="0">
                    <a:pos x="2148" y="132"/>
                  </a:cxn>
                  <a:cxn ang="0">
                    <a:pos x="2141" y="148"/>
                  </a:cxn>
                  <a:cxn ang="0">
                    <a:pos x="2133" y="156"/>
                  </a:cxn>
                  <a:cxn ang="0">
                    <a:pos x="2133" y="148"/>
                  </a:cxn>
                  <a:cxn ang="0">
                    <a:pos x="2118" y="132"/>
                  </a:cxn>
                  <a:cxn ang="0">
                    <a:pos x="2096" y="117"/>
                  </a:cxn>
                  <a:cxn ang="0">
                    <a:pos x="2059" y="109"/>
                  </a:cxn>
                  <a:cxn ang="0">
                    <a:pos x="2006" y="93"/>
                  </a:cxn>
                  <a:cxn ang="0">
                    <a:pos x="1954" y="86"/>
                  </a:cxn>
                  <a:cxn ang="0">
                    <a:pos x="1894" y="78"/>
                  </a:cxn>
                  <a:cxn ang="0">
                    <a:pos x="1820" y="78"/>
                  </a:cxn>
                  <a:cxn ang="0">
                    <a:pos x="351" y="78"/>
                  </a:cxn>
                  <a:cxn ang="0">
                    <a:pos x="284" y="78"/>
                  </a:cxn>
                  <a:cxn ang="0">
                    <a:pos x="217" y="70"/>
                  </a:cxn>
                  <a:cxn ang="0">
                    <a:pos x="157" y="62"/>
                  </a:cxn>
                  <a:cxn ang="0">
                    <a:pos x="105" y="55"/>
                  </a:cxn>
                  <a:cxn ang="0">
                    <a:pos x="60" y="39"/>
                  </a:cxn>
                  <a:cxn ang="0">
                    <a:pos x="30" y="31"/>
                  </a:cxn>
                  <a:cxn ang="0">
                    <a:pos x="8" y="16"/>
                  </a:cxn>
                  <a:cxn ang="0">
                    <a:pos x="0" y="0"/>
                  </a:cxn>
                </a:cxnLst>
                <a:rect l="0" t="0" r="r" b="b"/>
                <a:pathLst>
                  <a:path w="4184" h="156">
                    <a:moveTo>
                      <a:pt x="4184" y="0"/>
                    </a:moveTo>
                    <a:lnTo>
                      <a:pt x="4184" y="0"/>
                    </a:lnTo>
                    <a:lnTo>
                      <a:pt x="4184" y="8"/>
                    </a:lnTo>
                    <a:lnTo>
                      <a:pt x="4176" y="16"/>
                    </a:lnTo>
                    <a:lnTo>
                      <a:pt x="4169" y="23"/>
                    </a:lnTo>
                    <a:lnTo>
                      <a:pt x="4154" y="31"/>
                    </a:lnTo>
                    <a:lnTo>
                      <a:pt x="4139" y="39"/>
                    </a:lnTo>
                    <a:lnTo>
                      <a:pt x="4124" y="39"/>
                    </a:lnTo>
                    <a:lnTo>
                      <a:pt x="4102" y="47"/>
                    </a:lnTo>
                    <a:lnTo>
                      <a:pt x="4079" y="55"/>
                    </a:lnTo>
                    <a:lnTo>
                      <a:pt x="4057" y="62"/>
                    </a:lnTo>
                    <a:lnTo>
                      <a:pt x="4027" y="62"/>
                    </a:lnTo>
                    <a:lnTo>
                      <a:pt x="4005" y="70"/>
                    </a:lnTo>
                    <a:lnTo>
                      <a:pt x="3968" y="70"/>
                    </a:lnTo>
                    <a:lnTo>
                      <a:pt x="3938" y="78"/>
                    </a:lnTo>
                    <a:lnTo>
                      <a:pt x="3908" y="78"/>
                    </a:lnTo>
                    <a:lnTo>
                      <a:pt x="3871" y="78"/>
                    </a:lnTo>
                    <a:lnTo>
                      <a:pt x="3833" y="78"/>
                    </a:lnTo>
                    <a:lnTo>
                      <a:pt x="2484" y="78"/>
                    </a:lnTo>
                    <a:lnTo>
                      <a:pt x="2446" y="78"/>
                    </a:lnTo>
                    <a:lnTo>
                      <a:pt x="2416" y="78"/>
                    </a:lnTo>
                    <a:lnTo>
                      <a:pt x="2379" y="78"/>
                    </a:lnTo>
                    <a:lnTo>
                      <a:pt x="2349" y="86"/>
                    </a:lnTo>
                    <a:lnTo>
                      <a:pt x="2320" y="86"/>
                    </a:lnTo>
                    <a:lnTo>
                      <a:pt x="2290" y="93"/>
                    </a:lnTo>
                    <a:lnTo>
                      <a:pt x="2260" y="93"/>
                    </a:lnTo>
                    <a:lnTo>
                      <a:pt x="2238" y="101"/>
                    </a:lnTo>
                    <a:lnTo>
                      <a:pt x="2215" y="109"/>
                    </a:lnTo>
                    <a:lnTo>
                      <a:pt x="2193" y="117"/>
                    </a:lnTo>
                    <a:lnTo>
                      <a:pt x="2178" y="117"/>
                    </a:lnTo>
                    <a:lnTo>
                      <a:pt x="2163" y="125"/>
                    </a:lnTo>
                    <a:lnTo>
                      <a:pt x="2148" y="132"/>
                    </a:lnTo>
                    <a:lnTo>
                      <a:pt x="2141" y="140"/>
                    </a:lnTo>
                    <a:lnTo>
                      <a:pt x="2141" y="148"/>
                    </a:lnTo>
                    <a:lnTo>
                      <a:pt x="2133" y="156"/>
                    </a:lnTo>
                    <a:lnTo>
                      <a:pt x="2133" y="156"/>
                    </a:lnTo>
                    <a:lnTo>
                      <a:pt x="2133" y="156"/>
                    </a:lnTo>
                    <a:lnTo>
                      <a:pt x="2133" y="148"/>
                    </a:lnTo>
                    <a:lnTo>
                      <a:pt x="2126" y="140"/>
                    </a:lnTo>
                    <a:lnTo>
                      <a:pt x="2118" y="132"/>
                    </a:lnTo>
                    <a:lnTo>
                      <a:pt x="2111" y="125"/>
                    </a:lnTo>
                    <a:lnTo>
                      <a:pt x="2096" y="117"/>
                    </a:lnTo>
                    <a:lnTo>
                      <a:pt x="2073" y="117"/>
                    </a:lnTo>
                    <a:lnTo>
                      <a:pt x="2059" y="109"/>
                    </a:lnTo>
                    <a:lnTo>
                      <a:pt x="2036" y="101"/>
                    </a:lnTo>
                    <a:lnTo>
                      <a:pt x="2006" y="93"/>
                    </a:lnTo>
                    <a:lnTo>
                      <a:pt x="1984" y="93"/>
                    </a:lnTo>
                    <a:lnTo>
                      <a:pt x="1954" y="86"/>
                    </a:lnTo>
                    <a:lnTo>
                      <a:pt x="1924" y="86"/>
                    </a:lnTo>
                    <a:lnTo>
                      <a:pt x="1894" y="78"/>
                    </a:lnTo>
                    <a:lnTo>
                      <a:pt x="1857" y="78"/>
                    </a:lnTo>
                    <a:lnTo>
                      <a:pt x="1820" y="78"/>
                    </a:lnTo>
                    <a:lnTo>
                      <a:pt x="1790" y="78"/>
                    </a:lnTo>
                    <a:lnTo>
                      <a:pt x="351" y="78"/>
                    </a:lnTo>
                    <a:lnTo>
                      <a:pt x="314" y="78"/>
                    </a:lnTo>
                    <a:lnTo>
                      <a:pt x="284" y="78"/>
                    </a:lnTo>
                    <a:lnTo>
                      <a:pt x="246" y="78"/>
                    </a:lnTo>
                    <a:lnTo>
                      <a:pt x="217" y="70"/>
                    </a:lnTo>
                    <a:lnTo>
                      <a:pt x="187" y="70"/>
                    </a:lnTo>
                    <a:lnTo>
                      <a:pt x="157" y="62"/>
                    </a:lnTo>
                    <a:lnTo>
                      <a:pt x="127" y="62"/>
                    </a:lnTo>
                    <a:lnTo>
                      <a:pt x="105" y="55"/>
                    </a:lnTo>
                    <a:lnTo>
                      <a:pt x="82" y="47"/>
                    </a:lnTo>
                    <a:lnTo>
                      <a:pt x="60" y="39"/>
                    </a:lnTo>
                    <a:lnTo>
                      <a:pt x="45" y="39"/>
                    </a:lnTo>
                    <a:lnTo>
                      <a:pt x="30" y="31"/>
                    </a:lnTo>
                    <a:lnTo>
                      <a:pt x="15" y="23"/>
                    </a:lnTo>
                    <a:lnTo>
                      <a:pt x="8" y="16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4" name="Freeform 190"/>
              <p:cNvSpPr>
                <a:spLocks/>
              </p:cNvSpPr>
              <p:nvPr/>
            </p:nvSpPr>
            <p:spPr bwMode="auto">
              <a:xfrm>
                <a:off x="417" y="3869"/>
                <a:ext cx="4631" cy="156"/>
              </a:xfrm>
              <a:custGeom>
                <a:avLst/>
                <a:gdLst/>
                <a:ahLst/>
                <a:cxnLst>
                  <a:cxn ang="0">
                    <a:pos x="4631" y="0"/>
                  </a:cxn>
                  <a:cxn ang="0">
                    <a:pos x="4631" y="8"/>
                  </a:cxn>
                  <a:cxn ang="0">
                    <a:pos x="4624" y="16"/>
                  </a:cxn>
                  <a:cxn ang="0">
                    <a:pos x="4601" y="31"/>
                  </a:cxn>
                  <a:cxn ang="0">
                    <a:pos x="4571" y="39"/>
                  </a:cxn>
                  <a:cxn ang="0">
                    <a:pos x="4519" y="54"/>
                  </a:cxn>
                  <a:cxn ang="0">
                    <a:pos x="4467" y="62"/>
                  </a:cxn>
                  <a:cxn ang="0">
                    <a:pos x="4400" y="70"/>
                  </a:cxn>
                  <a:cxn ang="0">
                    <a:pos x="4325" y="78"/>
                  </a:cxn>
                  <a:cxn ang="0">
                    <a:pos x="4251" y="78"/>
                  </a:cxn>
                  <a:cxn ang="0">
                    <a:pos x="2715" y="78"/>
                  </a:cxn>
                  <a:cxn ang="0">
                    <a:pos x="2633" y="86"/>
                  </a:cxn>
                  <a:cxn ang="0">
                    <a:pos x="2565" y="86"/>
                  </a:cxn>
                  <a:cxn ang="0">
                    <a:pos x="2506" y="93"/>
                  </a:cxn>
                  <a:cxn ang="0">
                    <a:pos x="2454" y="109"/>
                  </a:cxn>
                  <a:cxn ang="0">
                    <a:pos x="2409" y="117"/>
                  </a:cxn>
                  <a:cxn ang="0">
                    <a:pos x="2379" y="132"/>
                  </a:cxn>
                  <a:cxn ang="0">
                    <a:pos x="2372" y="140"/>
                  </a:cxn>
                  <a:cxn ang="0">
                    <a:pos x="2364" y="148"/>
                  </a:cxn>
                  <a:cxn ang="0">
                    <a:pos x="2364" y="156"/>
                  </a:cxn>
                  <a:cxn ang="0">
                    <a:pos x="2364" y="148"/>
                  </a:cxn>
                  <a:cxn ang="0">
                    <a:pos x="2357" y="140"/>
                  </a:cxn>
                  <a:cxn ang="0">
                    <a:pos x="2349" y="132"/>
                  </a:cxn>
                  <a:cxn ang="0">
                    <a:pos x="2319" y="117"/>
                  </a:cxn>
                  <a:cxn ang="0">
                    <a:pos x="2275" y="109"/>
                  </a:cxn>
                  <a:cxn ang="0">
                    <a:pos x="2222" y="93"/>
                  </a:cxn>
                  <a:cxn ang="0">
                    <a:pos x="2163" y="86"/>
                  </a:cxn>
                  <a:cxn ang="0">
                    <a:pos x="2096" y="86"/>
                  </a:cxn>
                  <a:cxn ang="0">
                    <a:pos x="2021" y="78"/>
                  </a:cxn>
                  <a:cxn ang="0">
                    <a:pos x="388" y="78"/>
                  </a:cxn>
                  <a:cxn ang="0">
                    <a:pos x="306" y="78"/>
                  </a:cxn>
                  <a:cxn ang="0">
                    <a:pos x="239" y="70"/>
                  </a:cxn>
                  <a:cxn ang="0">
                    <a:pos x="172" y="62"/>
                  </a:cxn>
                  <a:cxn ang="0">
                    <a:pos x="112" y="54"/>
                  </a:cxn>
                  <a:cxn ang="0">
                    <a:pos x="67" y="39"/>
                  </a:cxn>
                  <a:cxn ang="0">
                    <a:pos x="30" y="31"/>
                  </a:cxn>
                  <a:cxn ang="0">
                    <a:pos x="15" y="16"/>
                  </a:cxn>
                  <a:cxn ang="0">
                    <a:pos x="8" y="8"/>
                  </a:cxn>
                  <a:cxn ang="0">
                    <a:pos x="0" y="0"/>
                  </a:cxn>
                </a:cxnLst>
                <a:rect l="0" t="0" r="r" b="b"/>
                <a:pathLst>
                  <a:path w="4631" h="156">
                    <a:moveTo>
                      <a:pt x="4631" y="0"/>
                    </a:moveTo>
                    <a:lnTo>
                      <a:pt x="4631" y="0"/>
                    </a:lnTo>
                    <a:lnTo>
                      <a:pt x="4631" y="8"/>
                    </a:lnTo>
                    <a:lnTo>
                      <a:pt x="4631" y="8"/>
                    </a:lnTo>
                    <a:lnTo>
                      <a:pt x="4624" y="16"/>
                    </a:lnTo>
                    <a:lnTo>
                      <a:pt x="4624" y="16"/>
                    </a:lnTo>
                    <a:lnTo>
                      <a:pt x="4616" y="23"/>
                    </a:lnTo>
                    <a:lnTo>
                      <a:pt x="4601" y="31"/>
                    </a:lnTo>
                    <a:lnTo>
                      <a:pt x="4586" y="39"/>
                    </a:lnTo>
                    <a:lnTo>
                      <a:pt x="4571" y="39"/>
                    </a:lnTo>
                    <a:lnTo>
                      <a:pt x="4549" y="47"/>
                    </a:lnTo>
                    <a:lnTo>
                      <a:pt x="4519" y="54"/>
                    </a:lnTo>
                    <a:lnTo>
                      <a:pt x="4497" y="62"/>
                    </a:lnTo>
                    <a:lnTo>
                      <a:pt x="4467" y="62"/>
                    </a:lnTo>
                    <a:lnTo>
                      <a:pt x="4430" y="70"/>
                    </a:lnTo>
                    <a:lnTo>
                      <a:pt x="4400" y="70"/>
                    </a:lnTo>
                    <a:lnTo>
                      <a:pt x="4363" y="78"/>
                    </a:lnTo>
                    <a:lnTo>
                      <a:pt x="4325" y="78"/>
                    </a:lnTo>
                    <a:lnTo>
                      <a:pt x="4288" y="78"/>
                    </a:lnTo>
                    <a:lnTo>
                      <a:pt x="4251" y="78"/>
                    </a:lnTo>
                    <a:lnTo>
                      <a:pt x="2752" y="78"/>
                    </a:lnTo>
                    <a:lnTo>
                      <a:pt x="2715" y="78"/>
                    </a:lnTo>
                    <a:lnTo>
                      <a:pt x="2670" y="78"/>
                    </a:lnTo>
                    <a:lnTo>
                      <a:pt x="2633" y="86"/>
                    </a:lnTo>
                    <a:lnTo>
                      <a:pt x="2603" y="86"/>
                    </a:lnTo>
                    <a:lnTo>
                      <a:pt x="2565" y="86"/>
                    </a:lnTo>
                    <a:lnTo>
                      <a:pt x="2536" y="93"/>
                    </a:lnTo>
                    <a:lnTo>
                      <a:pt x="2506" y="93"/>
                    </a:lnTo>
                    <a:lnTo>
                      <a:pt x="2476" y="101"/>
                    </a:lnTo>
                    <a:lnTo>
                      <a:pt x="2454" y="109"/>
                    </a:lnTo>
                    <a:lnTo>
                      <a:pt x="2431" y="117"/>
                    </a:lnTo>
                    <a:lnTo>
                      <a:pt x="2409" y="117"/>
                    </a:lnTo>
                    <a:lnTo>
                      <a:pt x="2394" y="124"/>
                    </a:lnTo>
                    <a:lnTo>
                      <a:pt x="2379" y="132"/>
                    </a:lnTo>
                    <a:lnTo>
                      <a:pt x="2379" y="140"/>
                    </a:lnTo>
                    <a:lnTo>
                      <a:pt x="2372" y="140"/>
                    </a:lnTo>
                    <a:lnTo>
                      <a:pt x="2372" y="148"/>
                    </a:lnTo>
                    <a:lnTo>
                      <a:pt x="2364" y="148"/>
                    </a:lnTo>
                    <a:lnTo>
                      <a:pt x="2364" y="156"/>
                    </a:lnTo>
                    <a:lnTo>
                      <a:pt x="2364" y="156"/>
                    </a:lnTo>
                    <a:lnTo>
                      <a:pt x="2364" y="156"/>
                    </a:lnTo>
                    <a:lnTo>
                      <a:pt x="2364" y="148"/>
                    </a:lnTo>
                    <a:lnTo>
                      <a:pt x="2357" y="148"/>
                    </a:lnTo>
                    <a:lnTo>
                      <a:pt x="2357" y="140"/>
                    </a:lnTo>
                    <a:lnTo>
                      <a:pt x="2349" y="140"/>
                    </a:lnTo>
                    <a:lnTo>
                      <a:pt x="2349" y="132"/>
                    </a:lnTo>
                    <a:lnTo>
                      <a:pt x="2334" y="124"/>
                    </a:lnTo>
                    <a:lnTo>
                      <a:pt x="2319" y="117"/>
                    </a:lnTo>
                    <a:lnTo>
                      <a:pt x="2297" y="117"/>
                    </a:lnTo>
                    <a:lnTo>
                      <a:pt x="2275" y="109"/>
                    </a:lnTo>
                    <a:lnTo>
                      <a:pt x="2252" y="101"/>
                    </a:lnTo>
                    <a:lnTo>
                      <a:pt x="2222" y="93"/>
                    </a:lnTo>
                    <a:lnTo>
                      <a:pt x="2193" y="93"/>
                    </a:lnTo>
                    <a:lnTo>
                      <a:pt x="2163" y="86"/>
                    </a:lnTo>
                    <a:lnTo>
                      <a:pt x="2126" y="86"/>
                    </a:lnTo>
                    <a:lnTo>
                      <a:pt x="2096" y="86"/>
                    </a:lnTo>
                    <a:lnTo>
                      <a:pt x="2058" y="78"/>
                    </a:lnTo>
                    <a:lnTo>
                      <a:pt x="2021" y="78"/>
                    </a:lnTo>
                    <a:lnTo>
                      <a:pt x="1976" y="78"/>
                    </a:lnTo>
                    <a:lnTo>
                      <a:pt x="388" y="78"/>
                    </a:lnTo>
                    <a:lnTo>
                      <a:pt x="351" y="78"/>
                    </a:lnTo>
                    <a:lnTo>
                      <a:pt x="306" y="78"/>
                    </a:lnTo>
                    <a:lnTo>
                      <a:pt x="269" y="78"/>
                    </a:lnTo>
                    <a:lnTo>
                      <a:pt x="239" y="70"/>
                    </a:lnTo>
                    <a:lnTo>
                      <a:pt x="202" y="70"/>
                    </a:lnTo>
                    <a:lnTo>
                      <a:pt x="172" y="62"/>
                    </a:lnTo>
                    <a:lnTo>
                      <a:pt x="142" y="62"/>
                    </a:lnTo>
                    <a:lnTo>
                      <a:pt x="112" y="54"/>
                    </a:lnTo>
                    <a:lnTo>
                      <a:pt x="90" y="47"/>
                    </a:lnTo>
                    <a:lnTo>
                      <a:pt x="67" y="39"/>
                    </a:lnTo>
                    <a:lnTo>
                      <a:pt x="45" y="39"/>
                    </a:lnTo>
                    <a:lnTo>
                      <a:pt x="30" y="31"/>
                    </a:lnTo>
                    <a:lnTo>
                      <a:pt x="15" y="23"/>
                    </a:lnTo>
                    <a:lnTo>
                      <a:pt x="15" y="16"/>
                    </a:lnTo>
                    <a:lnTo>
                      <a:pt x="8" y="16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5" name="Freeform 191"/>
              <p:cNvSpPr>
                <a:spLocks noEditPoints="1"/>
              </p:cNvSpPr>
              <p:nvPr/>
            </p:nvSpPr>
            <p:spPr bwMode="auto">
              <a:xfrm>
                <a:off x="827" y="3488"/>
                <a:ext cx="493" cy="54"/>
              </a:xfrm>
              <a:custGeom>
                <a:avLst/>
                <a:gdLst/>
                <a:ahLst/>
                <a:cxnLst>
                  <a:cxn ang="0">
                    <a:pos x="38" y="31"/>
                  </a:cxn>
                  <a:cxn ang="0">
                    <a:pos x="38" y="23"/>
                  </a:cxn>
                  <a:cxn ang="0">
                    <a:pos x="53" y="31"/>
                  </a:cxn>
                  <a:cxn ang="0">
                    <a:pos x="53" y="23"/>
                  </a:cxn>
                  <a:cxn ang="0">
                    <a:pos x="68" y="31"/>
                  </a:cxn>
                  <a:cxn ang="0">
                    <a:pos x="68" y="23"/>
                  </a:cxn>
                  <a:cxn ang="0">
                    <a:pos x="82" y="31"/>
                  </a:cxn>
                  <a:cxn ang="0">
                    <a:pos x="82" y="23"/>
                  </a:cxn>
                  <a:cxn ang="0">
                    <a:pos x="97" y="31"/>
                  </a:cxn>
                  <a:cxn ang="0">
                    <a:pos x="97" y="23"/>
                  </a:cxn>
                  <a:cxn ang="0">
                    <a:pos x="112" y="31"/>
                  </a:cxn>
                  <a:cxn ang="0">
                    <a:pos x="112" y="23"/>
                  </a:cxn>
                  <a:cxn ang="0">
                    <a:pos x="127" y="31"/>
                  </a:cxn>
                  <a:cxn ang="0">
                    <a:pos x="127" y="23"/>
                  </a:cxn>
                  <a:cxn ang="0">
                    <a:pos x="142" y="31"/>
                  </a:cxn>
                  <a:cxn ang="0">
                    <a:pos x="142" y="23"/>
                  </a:cxn>
                  <a:cxn ang="0">
                    <a:pos x="157" y="31"/>
                  </a:cxn>
                  <a:cxn ang="0">
                    <a:pos x="157" y="23"/>
                  </a:cxn>
                  <a:cxn ang="0">
                    <a:pos x="172" y="31"/>
                  </a:cxn>
                  <a:cxn ang="0">
                    <a:pos x="172" y="23"/>
                  </a:cxn>
                  <a:cxn ang="0">
                    <a:pos x="187" y="31"/>
                  </a:cxn>
                  <a:cxn ang="0">
                    <a:pos x="187" y="23"/>
                  </a:cxn>
                  <a:cxn ang="0">
                    <a:pos x="202" y="31"/>
                  </a:cxn>
                  <a:cxn ang="0">
                    <a:pos x="202" y="23"/>
                  </a:cxn>
                  <a:cxn ang="0">
                    <a:pos x="217" y="31"/>
                  </a:cxn>
                  <a:cxn ang="0">
                    <a:pos x="217" y="23"/>
                  </a:cxn>
                  <a:cxn ang="0">
                    <a:pos x="232" y="31"/>
                  </a:cxn>
                  <a:cxn ang="0">
                    <a:pos x="232" y="23"/>
                  </a:cxn>
                  <a:cxn ang="0">
                    <a:pos x="246" y="31"/>
                  </a:cxn>
                  <a:cxn ang="0">
                    <a:pos x="246" y="23"/>
                  </a:cxn>
                  <a:cxn ang="0">
                    <a:pos x="261" y="31"/>
                  </a:cxn>
                  <a:cxn ang="0">
                    <a:pos x="261" y="23"/>
                  </a:cxn>
                  <a:cxn ang="0">
                    <a:pos x="276" y="31"/>
                  </a:cxn>
                  <a:cxn ang="0">
                    <a:pos x="276" y="23"/>
                  </a:cxn>
                  <a:cxn ang="0">
                    <a:pos x="291" y="31"/>
                  </a:cxn>
                  <a:cxn ang="0">
                    <a:pos x="291" y="23"/>
                  </a:cxn>
                  <a:cxn ang="0">
                    <a:pos x="306" y="31"/>
                  </a:cxn>
                  <a:cxn ang="0">
                    <a:pos x="306" y="23"/>
                  </a:cxn>
                  <a:cxn ang="0">
                    <a:pos x="321" y="31"/>
                  </a:cxn>
                  <a:cxn ang="0">
                    <a:pos x="321" y="23"/>
                  </a:cxn>
                  <a:cxn ang="0">
                    <a:pos x="336" y="31"/>
                  </a:cxn>
                  <a:cxn ang="0">
                    <a:pos x="336" y="23"/>
                  </a:cxn>
                  <a:cxn ang="0">
                    <a:pos x="351" y="31"/>
                  </a:cxn>
                  <a:cxn ang="0">
                    <a:pos x="351" y="23"/>
                  </a:cxn>
                  <a:cxn ang="0">
                    <a:pos x="366" y="31"/>
                  </a:cxn>
                  <a:cxn ang="0">
                    <a:pos x="366" y="23"/>
                  </a:cxn>
                  <a:cxn ang="0">
                    <a:pos x="381" y="31"/>
                  </a:cxn>
                  <a:cxn ang="0">
                    <a:pos x="381" y="23"/>
                  </a:cxn>
                  <a:cxn ang="0">
                    <a:pos x="396" y="31"/>
                  </a:cxn>
                  <a:cxn ang="0">
                    <a:pos x="396" y="23"/>
                  </a:cxn>
                  <a:cxn ang="0">
                    <a:pos x="411" y="31"/>
                  </a:cxn>
                  <a:cxn ang="0">
                    <a:pos x="411" y="23"/>
                  </a:cxn>
                  <a:cxn ang="0">
                    <a:pos x="425" y="31"/>
                  </a:cxn>
                  <a:cxn ang="0">
                    <a:pos x="425" y="23"/>
                  </a:cxn>
                  <a:cxn ang="0">
                    <a:pos x="440" y="31"/>
                  </a:cxn>
                  <a:cxn ang="0">
                    <a:pos x="440" y="23"/>
                  </a:cxn>
                  <a:cxn ang="0">
                    <a:pos x="493" y="23"/>
                  </a:cxn>
                </a:cxnLst>
                <a:rect l="0" t="0" r="r" b="b"/>
                <a:pathLst>
                  <a:path w="493" h="54">
                    <a:moveTo>
                      <a:pt x="38" y="23"/>
                    </a:moveTo>
                    <a:lnTo>
                      <a:pt x="38" y="23"/>
                    </a:lnTo>
                    <a:lnTo>
                      <a:pt x="38" y="23"/>
                    </a:lnTo>
                    <a:lnTo>
                      <a:pt x="45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8" y="23"/>
                    </a:lnTo>
                    <a:close/>
                    <a:moveTo>
                      <a:pt x="53" y="23"/>
                    </a:moveTo>
                    <a:lnTo>
                      <a:pt x="53" y="23"/>
                    </a:lnTo>
                    <a:lnTo>
                      <a:pt x="53" y="23"/>
                    </a:lnTo>
                    <a:lnTo>
                      <a:pt x="60" y="31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3" y="23"/>
                    </a:lnTo>
                    <a:lnTo>
                      <a:pt x="53" y="23"/>
                    </a:lnTo>
                    <a:lnTo>
                      <a:pt x="53" y="23"/>
                    </a:lnTo>
                    <a:close/>
                    <a:moveTo>
                      <a:pt x="68" y="23"/>
                    </a:moveTo>
                    <a:lnTo>
                      <a:pt x="68" y="23"/>
                    </a:lnTo>
                    <a:lnTo>
                      <a:pt x="68" y="23"/>
                    </a:lnTo>
                    <a:lnTo>
                      <a:pt x="75" y="31"/>
                    </a:lnTo>
                    <a:lnTo>
                      <a:pt x="68" y="31"/>
                    </a:lnTo>
                    <a:lnTo>
                      <a:pt x="68" y="31"/>
                    </a:lnTo>
                    <a:lnTo>
                      <a:pt x="68" y="31"/>
                    </a:lnTo>
                    <a:lnTo>
                      <a:pt x="68" y="31"/>
                    </a:lnTo>
                    <a:lnTo>
                      <a:pt x="68" y="31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3"/>
                    </a:lnTo>
                    <a:close/>
                    <a:moveTo>
                      <a:pt x="82" y="23"/>
                    </a:moveTo>
                    <a:lnTo>
                      <a:pt x="82" y="23"/>
                    </a:lnTo>
                    <a:lnTo>
                      <a:pt x="82" y="23"/>
                    </a:lnTo>
                    <a:lnTo>
                      <a:pt x="90" y="31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2" y="23"/>
                    </a:lnTo>
                    <a:lnTo>
                      <a:pt x="82" y="23"/>
                    </a:lnTo>
                    <a:lnTo>
                      <a:pt x="82" y="23"/>
                    </a:lnTo>
                    <a:close/>
                    <a:moveTo>
                      <a:pt x="97" y="23"/>
                    </a:moveTo>
                    <a:lnTo>
                      <a:pt x="97" y="23"/>
                    </a:lnTo>
                    <a:lnTo>
                      <a:pt x="97" y="23"/>
                    </a:lnTo>
                    <a:lnTo>
                      <a:pt x="105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23"/>
                    </a:lnTo>
                    <a:lnTo>
                      <a:pt x="97" y="23"/>
                    </a:lnTo>
                    <a:lnTo>
                      <a:pt x="97" y="23"/>
                    </a:lnTo>
                    <a:close/>
                    <a:moveTo>
                      <a:pt x="112" y="23"/>
                    </a:moveTo>
                    <a:lnTo>
                      <a:pt x="112" y="23"/>
                    </a:lnTo>
                    <a:lnTo>
                      <a:pt x="112" y="23"/>
                    </a:lnTo>
                    <a:lnTo>
                      <a:pt x="120" y="31"/>
                    </a:lnTo>
                    <a:lnTo>
                      <a:pt x="112" y="31"/>
                    </a:lnTo>
                    <a:lnTo>
                      <a:pt x="112" y="31"/>
                    </a:lnTo>
                    <a:lnTo>
                      <a:pt x="112" y="31"/>
                    </a:lnTo>
                    <a:lnTo>
                      <a:pt x="112" y="31"/>
                    </a:lnTo>
                    <a:lnTo>
                      <a:pt x="112" y="31"/>
                    </a:lnTo>
                    <a:lnTo>
                      <a:pt x="112" y="23"/>
                    </a:lnTo>
                    <a:lnTo>
                      <a:pt x="112" y="23"/>
                    </a:lnTo>
                    <a:lnTo>
                      <a:pt x="112" y="23"/>
                    </a:lnTo>
                    <a:close/>
                    <a:moveTo>
                      <a:pt x="127" y="23"/>
                    </a:moveTo>
                    <a:lnTo>
                      <a:pt x="127" y="23"/>
                    </a:lnTo>
                    <a:lnTo>
                      <a:pt x="127" y="23"/>
                    </a:lnTo>
                    <a:lnTo>
                      <a:pt x="135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23"/>
                    </a:lnTo>
                    <a:lnTo>
                      <a:pt x="127" y="23"/>
                    </a:lnTo>
                    <a:lnTo>
                      <a:pt x="127" y="23"/>
                    </a:lnTo>
                    <a:close/>
                    <a:moveTo>
                      <a:pt x="142" y="23"/>
                    </a:moveTo>
                    <a:lnTo>
                      <a:pt x="142" y="23"/>
                    </a:lnTo>
                    <a:lnTo>
                      <a:pt x="142" y="23"/>
                    </a:lnTo>
                    <a:lnTo>
                      <a:pt x="150" y="23"/>
                    </a:lnTo>
                    <a:lnTo>
                      <a:pt x="142" y="31"/>
                    </a:lnTo>
                    <a:lnTo>
                      <a:pt x="142" y="31"/>
                    </a:lnTo>
                    <a:lnTo>
                      <a:pt x="142" y="31"/>
                    </a:lnTo>
                    <a:lnTo>
                      <a:pt x="142" y="31"/>
                    </a:lnTo>
                    <a:lnTo>
                      <a:pt x="142" y="31"/>
                    </a:lnTo>
                    <a:lnTo>
                      <a:pt x="142" y="23"/>
                    </a:lnTo>
                    <a:lnTo>
                      <a:pt x="142" y="23"/>
                    </a:lnTo>
                    <a:lnTo>
                      <a:pt x="142" y="23"/>
                    </a:lnTo>
                    <a:close/>
                    <a:moveTo>
                      <a:pt x="157" y="23"/>
                    </a:moveTo>
                    <a:lnTo>
                      <a:pt x="157" y="23"/>
                    </a:lnTo>
                    <a:lnTo>
                      <a:pt x="157" y="23"/>
                    </a:lnTo>
                    <a:lnTo>
                      <a:pt x="164" y="23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23"/>
                    </a:lnTo>
                    <a:lnTo>
                      <a:pt x="157" y="23"/>
                    </a:lnTo>
                    <a:lnTo>
                      <a:pt x="157" y="23"/>
                    </a:lnTo>
                    <a:close/>
                    <a:moveTo>
                      <a:pt x="172" y="23"/>
                    </a:moveTo>
                    <a:lnTo>
                      <a:pt x="172" y="23"/>
                    </a:lnTo>
                    <a:lnTo>
                      <a:pt x="172" y="23"/>
                    </a:lnTo>
                    <a:lnTo>
                      <a:pt x="179" y="2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23"/>
                    </a:lnTo>
                    <a:lnTo>
                      <a:pt x="172" y="23"/>
                    </a:lnTo>
                    <a:lnTo>
                      <a:pt x="172" y="23"/>
                    </a:lnTo>
                    <a:close/>
                    <a:moveTo>
                      <a:pt x="187" y="23"/>
                    </a:moveTo>
                    <a:lnTo>
                      <a:pt x="187" y="23"/>
                    </a:lnTo>
                    <a:lnTo>
                      <a:pt x="187" y="23"/>
                    </a:lnTo>
                    <a:lnTo>
                      <a:pt x="194" y="23"/>
                    </a:lnTo>
                    <a:lnTo>
                      <a:pt x="194" y="31"/>
                    </a:lnTo>
                    <a:lnTo>
                      <a:pt x="187" y="31"/>
                    </a:lnTo>
                    <a:lnTo>
                      <a:pt x="187" y="31"/>
                    </a:lnTo>
                    <a:lnTo>
                      <a:pt x="187" y="31"/>
                    </a:lnTo>
                    <a:lnTo>
                      <a:pt x="187" y="23"/>
                    </a:lnTo>
                    <a:lnTo>
                      <a:pt x="187" y="23"/>
                    </a:lnTo>
                    <a:lnTo>
                      <a:pt x="187" y="23"/>
                    </a:lnTo>
                    <a:lnTo>
                      <a:pt x="187" y="23"/>
                    </a:lnTo>
                    <a:close/>
                    <a:moveTo>
                      <a:pt x="202" y="23"/>
                    </a:moveTo>
                    <a:lnTo>
                      <a:pt x="202" y="23"/>
                    </a:lnTo>
                    <a:lnTo>
                      <a:pt x="202" y="23"/>
                    </a:lnTo>
                    <a:lnTo>
                      <a:pt x="209" y="23"/>
                    </a:lnTo>
                    <a:lnTo>
                      <a:pt x="209" y="31"/>
                    </a:lnTo>
                    <a:lnTo>
                      <a:pt x="202" y="31"/>
                    </a:lnTo>
                    <a:lnTo>
                      <a:pt x="202" y="31"/>
                    </a:lnTo>
                    <a:lnTo>
                      <a:pt x="202" y="31"/>
                    </a:lnTo>
                    <a:lnTo>
                      <a:pt x="202" y="23"/>
                    </a:lnTo>
                    <a:lnTo>
                      <a:pt x="202" y="23"/>
                    </a:lnTo>
                    <a:lnTo>
                      <a:pt x="202" y="23"/>
                    </a:lnTo>
                    <a:lnTo>
                      <a:pt x="202" y="23"/>
                    </a:lnTo>
                    <a:close/>
                    <a:moveTo>
                      <a:pt x="217" y="23"/>
                    </a:moveTo>
                    <a:lnTo>
                      <a:pt x="217" y="23"/>
                    </a:lnTo>
                    <a:lnTo>
                      <a:pt x="217" y="23"/>
                    </a:lnTo>
                    <a:lnTo>
                      <a:pt x="224" y="23"/>
                    </a:ln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23"/>
                    </a:lnTo>
                    <a:lnTo>
                      <a:pt x="217" y="23"/>
                    </a:lnTo>
                    <a:lnTo>
                      <a:pt x="217" y="23"/>
                    </a:lnTo>
                    <a:lnTo>
                      <a:pt x="217" y="23"/>
                    </a:lnTo>
                    <a:close/>
                    <a:moveTo>
                      <a:pt x="232" y="23"/>
                    </a:moveTo>
                    <a:lnTo>
                      <a:pt x="232" y="23"/>
                    </a:lnTo>
                    <a:lnTo>
                      <a:pt x="232" y="23"/>
                    </a:lnTo>
                    <a:lnTo>
                      <a:pt x="239" y="23"/>
                    </a:lnTo>
                    <a:lnTo>
                      <a:pt x="239" y="31"/>
                    </a:lnTo>
                    <a:lnTo>
                      <a:pt x="232" y="31"/>
                    </a:lnTo>
                    <a:lnTo>
                      <a:pt x="232" y="31"/>
                    </a:lnTo>
                    <a:lnTo>
                      <a:pt x="232" y="31"/>
                    </a:lnTo>
                    <a:lnTo>
                      <a:pt x="232" y="23"/>
                    </a:lnTo>
                    <a:lnTo>
                      <a:pt x="232" y="23"/>
                    </a:lnTo>
                    <a:lnTo>
                      <a:pt x="232" y="23"/>
                    </a:lnTo>
                    <a:lnTo>
                      <a:pt x="232" y="23"/>
                    </a:lnTo>
                    <a:close/>
                    <a:moveTo>
                      <a:pt x="246" y="23"/>
                    </a:moveTo>
                    <a:lnTo>
                      <a:pt x="246" y="23"/>
                    </a:lnTo>
                    <a:lnTo>
                      <a:pt x="246" y="23"/>
                    </a:lnTo>
                    <a:lnTo>
                      <a:pt x="254" y="23"/>
                    </a:lnTo>
                    <a:lnTo>
                      <a:pt x="254" y="31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close/>
                    <a:moveTo>
                      <a:pt x="261" y="23"/>
                    </a:moveTo>
                    <a:lnTo>
                      <a:pt x="261" y="23"/>
                    </a:lnTo>
                    <a:lnTo>
                      <a:pt x="261" y="23"/>
                    </a:lnTo>
                    <a:lnTo>
                      <a:pt x="269" y="23"/>
                    </a:lnTo>
                    <a:lnTo>
                      <a:pt x="269" y="31"/>
                    </a:lnTo>
                    <a:lnTo>
                      <a:pt x="261" y="31"/>
                    </a:lnTo>
                    <a:lnTo>
                      <a:pt x="261" y="31"/>
                    </a:lnTo>
                    <a:lnTo>
                      <a:pt x="261" y="31"/>
                    </a:lnTo>
                    <a:lnTo>
                      <a:pt x="261" y="23"/>
                    </a:lnTo>
                    <a:lnTo>
                      <a:pt x="261" y="23"/>
                    </a:lnTo>
                    <a:lnTo>
                      <a:pt x="261" y="23"/>
                    </a:lnTo>
                    <a:lnTo>
                      <a:pt x="261" y="23"/>
                    </a:lnTo>
                    <a:close/>
                    <a:moveTo>
                      <a:pt x="276" y="23"/>
                    </a:moveTo>
                    <a:lnTo>
                      <a:pt x="276" y="23"/>
                    </a:lnTo>
                    <a:lnTo>
                      <a:pt x="284" y="23"/>
                    </a:lnTo>
                    <a:lnTo>
                      <a:pt x="284" y="23"/>
                    </a:lnTo>
                    <a:lnTo>
                      <a:pt x="284" y="31"/>
                    </a:lnTo>
                    <a:lnTo>
                      <a:pt x="276" y="31"/>
                    </a:lnTo>
                    <a:lnTo>
                      <a:pt x="276" y="31"/>
                    </a:lnTo>
                    <a:lnTo>
                      <a:pt x="276" y="31"/>
                    </a:lnTo>
                    <a:lnTo>
                      <a:pt x="276" y="23"/>
                    </a:lnTo>
                    <a:lnTo>
                      <a:pt x="276" y="23"/>
                    </a:lnTo>
                    <a:lnTo>
                      <a:pt x="276" y="23"/>
                    </a:lnTo>
                    <a:lnTo>
                      <a:pt x="276" y="23"/>
                    </a:lnTo>
                    <a:close/>
                    <a:moveTo>
                      <a:pt x="291" y="23"/>
                    </a:moveTo>
                    <a:lnTo>
                      <a:pt x="291" y="23"/>
                    </a:lnTo>
                    <a:lnTo>
                      <a:pt x="291" y="23"/>
                    </a:lnTo>
                    <a:lnTo>
                      <a:pt x="299" y="23"/>
                    </a:lnTo>
                    <a:lnTo>
                      <a:pt x="299" y="31"/>
                    </a:lnTo>
                    <a:lnTo>
                      <a:pt x="291" y="31"/>
                    </a:lnTo>
                    <a:lnTo>
                      <a:pt x="291" y="31"/>
                    </a:lnTo>
                    <a:lnTo>
                      <a:pt x="291" y="31"/>
                    </a:lnTo>
                    <a:lnTo>
                      <a:pt x="291" y="23"/>
                    </a:lnTo>
                    <a:lnTo>
                      <a:pt x="291" y="23"/>
                    </a:lnTo>
                    <a:lnTo>
                      <a:pt x="291" y="23"/>
                    </a:lnTo>
                    <a:lnTo>
                      <a:pt x="291" y="23"/>
                    </a:lnTo>
                    <a:close/>
                    <a:moveTo>
                      <a:pt x="306" y="23"/>
                    </a:moveTo>
                    <a:lnTo>
                      <a:pt x="306" y="23"/>
                    </a:lnTo>
                    <a:lnTo>
                      <a:pt x="314" y="23"/>
                    </a:lnTo>
                    <a:lnTo>
                      <a:pt x="314" y="23"/>
                    </a:lnTo>
                    <a:lnTo>
                      <a:pt x="314" y="31"/>
                    </a:lnTo>
                    <a:lnTo>
                      <a:pt x="306" y="31"/>
                    </a:lnTo>
                    <a:lnTo>
                      <a:pt x="306" y="31"/>
                    </a:lnTo>
                    <a:lnTo>
                      <a:pt x="306" y="31"/>
                    </a:lnTo>
                    <a:lnTo>
                      <a:pt x="306" y="23"/>
                    </a:lnTo>
                    <a:lnTo>
                      <a:pt x="306" y="23"/>
                    </a:lnTo>
                    <a:lnTo>
                      <a:pt x="306" y="23"/>
                    </a:lnTo>
                    <a:lnTo>
                      <a:pt x="306" y="23"/>
                    </a:lnTo>
                    <a:close/>
                    <a:moveTo>
                      <a:pt x="321" y="23"/>
                    </a:moveTo>
                    <a:lnTo>
                      <a:pt x="321" y="23"/>
                    </a:lnTo>
                    <a:lnTo>
                      <a:pt x="328" y="23"/>
                    </a:lnTo>
                    <a:lnTo>
                      <a:pt x="328" y="23"/>
                    </a:lnTo>
                    <a:lnTo>
                      <a:pt x="328" y="31"/>
                    </a:lnTo>
                    <a:lnTo>
                      <a:pt x="321" y="31"/>
                    </a:lnTo>
                    <a:lnTo>
                      <a:pt x="321" y="31"/>
                    </a:lnTo>
                    <a:lnTo>
                      <a:pt x="321" y="31"/>
                    </a:lnTo>
                    <a:lnTo>
                      <a:pt x="321" y="23"/>
                    </a:lnTo>
                    <a:lnTo>
                      <a:pt x="321" y="23"/>
                    </a:lnTo>
                    <a:lnTo>
                      <a:pt x="321" y="23"/>
                    </a:lnTo>
                    <a:lnTo>
                      <a:pt x="321" y="23"/>
                    </a:lnTo>
                    <a:close/>
                    <a:moveTo>
                      <a:pt x="336" y="23"/>
                    </a:moveTo>
                    <a:lnTo>
                      <a:pt x="336" y="23"/>
                    </a:lnTo>
                    <a:lnTo>
                      <a:pt x="343" y="23"/>
                    </a:lnTo>
                    <a:lnTo>
                      <a:pt x="343" y="23"/>
                    </a:lnTo>
                    <a:lnTo>
                      <a:pt x="343" y="31"/>
                    </a:lnTo>
                    <a:lnTo>
                      <a:pt x="336" y="31"/>
                    </a:lnTo>
                    <a:lnTo>
                      <a:pt x="336" y="31"/>
                    </a:lnTo>
                    <a:lnTo>
                      <a:pt x="336" y="31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6" y="23"/>
                    </a:lnTo>
                    <a:close/>
                    <a:moveTo>
                      <a:pt x="351" y="23"/>
                    </a:moveTo>
                    <a:lnTo>
                      <a:pt x="351" y="23"/>
                    </a:lnTo>
                    <a:lnTo>
                      <a:pt x="358" y="23"/>
                    </a:lnTo>
                    <a:lnTo>
                      <a:pt x="358" y="23"/>
                    </a:lnTo>
                    <a:lnTo>
                      <a:pt x="358" y="31"/>
                    </a:lnTo>
                    <a:lnTo>
                      <a:pt x="351" y="31"/>
                    </a:lnTo>
                    <a:lnTo>
                      <a:pt x="351" y="31"/>
                    </a:lnTo>
                    <a:lnTo>
                      <a:pt x="351" y="31"/>
                    </a:lnTo>
                    <a:lnTo>
                      <a:pt x="351" y="23"/>
                    </a:lnTo>
                    <a:lnTo>
                      <a:pt x="351" y="23"/>
                    </a:lnTo>
                    <a:lnTo>
                      <a:pt x="351" y="23"/>
                    </a:lnTo>
                    <a:lnTo>
                      <a:pt x="351" y="23"/>
                    </a:lnTo>
                    <a:close/>
                    <a:moveTo>
                      <a:pt x="366" y="23"/>
                    </a:moveTo>
                    <a:lnTo>
                      <a:pt x="366" y="23"/>
                    </a:lnTo>
                    <a:lnTo>
                      <a:pt x="373" y="23"/>
                    </a:lnTo>
                    <a:lnTo>
                      <a:pt x="373" y="23"/>
                    </a:lnTo>
                    <a:lnTo>
                      <a:pt x="373" y="31"/>
                    </a:lnTo>
                    <a:lnTo>
                      <a:pt x="366" y="31"/>
                    </a:lnTo>
                    <a:lnTo>
                      <a:pt x="366" y="31"/>
                    </a:lnTo>
                    <a:lnTo>
                      <a:pt x="366" y="31"/>
                    </a:lnTo>
                    <a:lnTo>
                      <a:pt x="366" y="23"/>
                    </a:lnTo>
                    <a:lnTo>
                      <a:pt x="366" y="23"/>
                    </a:lnTo>
                    <a:lnTo>
                      <a:pt x="366" y="23"/>
                    </a:lnTo>
                    <a:lnTo>
                      <a:pt x="366" y="23"/>
                    </a:lnTo>
                    <a:close/>
                    <a:moveTo>
                      <a:pt x="381" y="23"/>
                    </a:moveTo>
                    <a:lnTo>
                      <a:pt x="381" y="23"/>
                    </a:lnTo>
                    <a:lnTo>
                      <a:pt x="388" y="23"/>
                    </a:lnTo>
                    <a:lnTo>
                      <a:pt x="388" y="23"/>
                    </a:lnTo>
                    <a:lnTo>
                      <a:pt x="388" y="31"/>
                    </a:lnTo>
                    <a:lnTo>
                      <a:pt x="381" y="31"/>
                    </a:lnTo>
                    <a:lnTo>
                      <a:pt x="381" y="31"/>
                    </a:lnTo>
                    <a:lnTo>
                      <a:pt x="381" y="31"/>
                    </a:lnTo>
                    <a:lnTo>
                      <a:pt x="381" y="23"/>
                    </a:lnTo>
                    <a:lnTo>
                      <a:pt x="381" y="23"/>
                    </a:lnTo>
                    <a:lnTo>
                      <a:pt x="381" y="23"/>
                    </a:lnTo>
                    <a:lnTo>
                      <a:pt x="381" y="23"/>
                    </a:lnTo>
                    <a:close/>
                    <a:moveTo>
                      <a:pt x="396" y="23"/>
                    </a:moveTo>
                    <a:lnTo>
                      <a:pt x="396" y="23"/>
                    </a:lnTo>
                    <a:lnTo>
                      <a:pt x="403" y="23"/>
                    </a:lnTo>
                    <a:lnTo>
                      <a:pt x="403" y="23"/>
                    </a:lnTo>
                    <a:lnTo>
                      <a:pt x="403" y="31"/>
                    </a:lnTo>
                    <a:lnTo>
                      <a:pt x="396" y="31"/>
                    </a:lnTo>
                    <a:lnTo>
                      <a:pt x="396" y="31"/>
                    </a:lnTo>
                    <a:lnTo>
                      <a:pt x="396" y="31"/>
                    </a:lnTo>
                    <a:lnTo>
                      <a:pt x="396" y="23"/>
                    </a:lnTo>
                    <a:lnTo>
                      <a:pt x="396" y="23"/>
                    </a:lnTo>
                    <a:lnTo>
                      <a:pt x="396" y="23"/>
                    </a:lnTo>
                    <a:lnTo>
                      <a:pt x="396" y="23"/>
                    </a:lnTo>
                    <a:close/>
                    <a:moveTo>
                      <a:pt x="411" y="23"/>
                    </a:moveTo>
                    <a:lnTo>
                      <a:pt x="411" y="23"/>
                    </a:lnTo>
                    <a:lnTo>
                      <a:pt x="418" y="23"/>
                    </a:lnTo>
                    <a:lnTo>
                      <a:pt x="418" y="23"/>
                    </a:lnTo>
                    <a:lnTo>
                      <a:pt x="418" y="31"/>
                    </a:lnTo>
                    <a:lnTo>
                      <a:pt x="411" y="31"/>
                    </a:lnTo>
                    <a:lnTo>
                      <a:pt x="411" y="31"/>
                    </a:lnTo>
                    <a:lnTo>
                      <a:pt x="411" y="31"/>
                    </a:lnTo>
                    <a:lnTo>
                      <a:pt x="411" y="23"/>
                    </a:lnTo>
                    <a:lnTo>
                      <a:pt x="411" y="23"/>
                    </a:lnTo>
                    <a:lnTo>
                      <a:pt x="411" y="23"/>
                    </a:lnTo>
                    <a:lnTo>
                      <a:pt x="411" y="23"/>
                    </a:lnTo>
                    <a:close/>
                    <a:moveTo>
                      <a:pt x="425" y="23"/>
                    </a:moveTo>
                    <a:lnTo>
                      <a:pt x="425" y="23"/>
                    </a:lnTo>
                    <a:lnTo>
                      <a:pt x="433" y="23"/>
                    </a:lnTo>
                    <a:lnTo>
                      <a:pt x="433" y="23"/>
                    </a:lnTo>
                    <a:lnTo>
                      <a:pt x="433" y="31"/>
                    </a:lnTo>
                    <a:lnTo>
                      <a:pt x="425" y="31"/>
                    </a:lnTo>
                    <a:lnTo>
                      <a:pt x="425" y="31"/>
                    </a:lnTo>
                    <a:lnTo>
                      <a:pt x="425" y="31"/>
                    </a:lnTo>
                    <a:lnTo>
                      <a:pt x="425" y="23"/>
                    </a:lnTo>
                    <a:lnTo>
                      <a:pt x="425" y="23"/>
                    </a:lnTo>
                    <a:lnTo>
                      <a:pt x="425" y="23"/>
                    </a:lnTo>
                    <a:lnTo>
                      <a:pt x="425" y="23"/>
                    </a:lnTo>
                    <a:close/>
                    <a:moveTo>
                      <a:pt x="440" y="23"/>
                    </a:moveTo>
                    <a:lnTo>
                      <a:pt x="440" y="23"/>
                    </a:lnTo>
                    <a:lnTo>
                      <a:pt x="448" y="23"/>
                    </a:lnTo>
                    <a:lnTo>
                      <a:pt x="448" y="23"/>
                    </a:lnTo>
                    <a:lnTo>
                      <a:pt x="448" y="31"/>
                    </a:lnTo>
                    <a:lnTo>
                      <a:pt x="440" y="31"/>
                    </a:lnTo>
                    <a:lnTo>
                      <a:pt x="440" y="31"/>
                    </a:lnTo>
                    <a:lnTo>
                      <a:pt x="440" y="31"/>
                    </a:lnTo>
                    <a:lnTo>
                      <a:pt x="440" y="23"/>
                    </a:lnTo>
                    <a:lnTo>
                      <a:pt x="440" y="23"/>
                    </a:lnTo>
                    <a:lnTo>
                      <a:pt x="440" y="23"/>
                    </a:lnTo>
                    <a:lnTo>
                      <a:pt x="440" y="23"/>
                    </a:lnTo>
                    <a:close/>
                    <a:moveTo>
                      <a:pt x="45" y="54"/>
                    </a:moveTo>
                    <a:lnTo>
                      <a:pt x="0" y="31"/>
                    </a:lnTo>
                    <a:lnTo>
                      <a:pt x="45" y="8"/>
                    </a:lnTo>
                    <a:lnTo>
                      <a:pt x="45" y="54"/>
                    </a:lnTo>
                    <a:close/>
                    <a:moveTo>
                      <a:pt x="448" y="0"/>
                    </a:moveTo>
                    <a:lnTo>
                      <a:pt x="493" y="23"/>
                    </a:lnTo>
                    <a:lnTo>
                      <a:pt x="448" y="47"/>
                    </a:lnTo>
                    <a:lnTo>
                      <a:pt x="4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6" name="Freeform 192"/>
              <p:cNvSpPr>
                <a:spLocks noEditPoints="1"/>
              </p:cNvSpPr>
              <p:nvPr/>
            </p:nvSpPr>
            <p:spPr bwMode="auto">
              <a:xfrm>
                <a:off x="1655" y="3496"/>
                <a:ext cx="164" cy="46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127" y="15"/>
                  </a:cxn>
                  <a:cxn ang="0">
                    <a:pos x="127" y="15"/>
                  </a:cxn>
                  <a:cxn ang="0">
                    <a:pos x="127" y="23"/>
                  </a:cxn>
                  <a:cxn ang="0">
                    <a:pos x="127" y="23"/>
                  </a:cxn>
                  <a:cxn ang="0">
                    <a:pos x="12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0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5" y="46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6"/>
                  </a:cxn>
                  <a:cxn ang="0">
                    <a:pos x="119" y="0"/>
                  </a:cxn>
                  <a:cxn ang="0">
                    <a:pos x="164" y="23"/>
                  </a:cxn>
                  <a:cxn ang="0">
                    <a:pos x="119" y="46"/>
                  </a:cxn>
                  <a:cxn ang="0">
                    <a:pos x="119" y="0"/>
                  </a:cxn>
                </a:cxnLst>
                <a:rect l="0" t="0" r="r" b="b"/>
                <a:pathLst>
                  <a:path w="164" h="46">
                    <a:moveTo>
                      <a:pt x="37" y="15"/>
                    </a:moveTo>
                    <a:lnTo>
                      <a:pt x="127" y="15"/>
                    </a:lnTo>
                    <a:lnTo>
                      <a:pt x="127" y="15"/>
                    </a:lnTo>
                    <a:lnTo>
                      <a:pt x="127" y="23"/>
                    </a:lnTo>
                    <a:lnTo>
                      <a:pt x="127" y="23"/>
                    </a:lnTo>
                    <a:lnTo>
                      <a:pt x="12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0" y="23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5" y="46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6"/>
                    </a:lnTo>
                    <a:close/>
                    <a:moveTo>
                      <a:pt x="119" y="0"/>
                    </a:moveTo>
                    <a:lnTo>
                      <a:pt x="164" y="23"/>
                    </a:lnTo>
                    <a:lnTo>
                      <a:pt x="119" y="4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7" name="Freeform 193"/>
              <p:cNvSpPr>
                <a:spLocks noEditPoints="1"/>
              </p:cNvSpPr>
              <p:nvPr/>
            </p:nvSpPr>
            <p:spPr bwMode="auto">
              <a:xfrm>
                <a:off x="2140" y="3496"/>
                <a:ext cx="164" cy="46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127" y="15"/>
                  </a:cxn>
                  <a:cxn ang="0">
                    <a:pos x="134" y="15"/>
                  </a:cxn>
                  <a:cxn ang="0">
                    <a:pos x="134" y="23"/>
                  </a:cxn>
                  <a:cxn ang="0">
                    <a:pos x="134" y="23"/>
                  </a:cxn>
                  <a:cxn ang="0">
                    <a:pos x="12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5" y="46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6"/>
                  </a:cxn>
                  <a:cxn ang="0">
                    <a:pos x="119" y="0"/>
                  </a:cxn>
                  <a:cxn ang="0">
                    <a:pos x="164" y="23"/>
                  </a:cxn>
                  <a:cxn ang="0">
                    <a:pos x="119" y="46"/>
                  </a:cxn>
                  <a:cxn ang="0">
                    <a:pos x="119" y="0"/>
                  </a:cxn>
                </a:cxnLst>
                <a:rect l="0" t="0" r="r" b="b"/>
                <a:pathLst>
                  <a:path w="164" h="46">
                    <a:moveTo>
                      <a:pt x="37" y="15"/>
                    </a:moveTo>
                    <a:lnTo>
                      <a:pt x="127" y="15"/>
                    </a:lnTo>
                    <a:lnTo>
                      <a:pt x="134" y="15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2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5" y="46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6"/>
                    </a:lnTo>
                    <a:close/>
                    <a:moveTo>
                      <a:pt x="119" y="0"/>
                    </a:moveTo>
                    <a:lnTo>
                      <a:pt x="164" y="23"/>
                    </a:lnTo>
                    <a:lnTo>
                      <a:pt x="119" y="4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8" name="Freeform 194"/>
              <p:cNvSpPr>
                <a:spLocks noEditPoints="1"/>
              </p:cNvSpPr>
              <p:nvPr/>
            </p:nvSpPr>
            <p:spPr bwMode="auto">
              <a:xfrm>
                <a:off x="2595" y="3496"/>
                <a:ext cx="126" cy="46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89" y="15"/>
                  </a:cxn>
                  <a:cxn ang="0">
                    <a:pos x="89" y="23"/>
                  </a:cxn>
                  <a:cxn ang="0">
                    <a:pos x="89" y="23"/>
                  </a:cxn>
                  <a:cxn ang="0">
                    <a:pos x="89" y="23"/>
                  </a:cxn>
                  <a:cxn ang="0">
                    <a:pos x="89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0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4" y="46"/>
                  </a:cxn>
                  <a:cxn ang="0">
                    <a:pos x="0" y="23"/>
                  </a:cxn>
                  <a:cxn ang="0">
                    <a:pos x="44" y="0"/>
                  </a:cxn>
                  <a:cxn ang="0">
                    <a:pos x="44" y="46"/>
                  </a:cxn>
                  <a:cxn ang="0">
                    <a:pos x="82" y="0"/>
                  </a:cxn>
                  <a:cxn ang="0">
                    <a:pos x="126" y="23"/>
                  </a:cxn>
                  <a:cxn ang="0">
                    <a:pos x="82" y="46"/>
                  </a:cxn>
                  <a:cxn ang="0">
                    <a:pos x="82" y="0"/>
                  </a:cxn>
                </a:cxnLst>
                <a:rect l="0" t="0" r="r" b="b"/>
                <a:pathLst>
                  <a:path w="126" h="46">
                    <a:moveTo>
                      <a:pt x="37" y="15"/>
                    </a:moveTo>
                    <a:lnTo>
                      <a:pt x="89" y="15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0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4" y="46"/>
                    </a:moveTo>
                    <a:lnTo>
                      <a:pt x="0" y="23"/>
                    </a:lnTo>
                    <a:lnTo>
                      <a:pt x="44" y="0"/>
                    </a:lnTo>
                    <a:lnTo>
                      <a:pt x="44" y="46"/>
                    </a:lnTo>
                    <a:close/>
                    <a:moveTo>
                      <a:pt x="82" y="0"/>
                    </a:moveTo>
                    <a:lnTo>
                      <a:pt x="126" y="23"/>
                    </a:lnTo>
                    <a:lnTo>
                      <a:pt x="82" y="4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9" name="Freeform 195"/>
              <p:cNvSpPr>
                <a:spLocks noEditPoints="1"/>
              </p:cNvSpPr>
              <p:nvPr/>
            </p:nvSpPr>
            <p:spPr bwMode="auto">
              <a:xfrm>
                <a:off x="3005" y="3496"/>
                <a:ext cx="119" cy="46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82" y="15"/>
                  </a:cxn>
                  <a:cxn ang="0">
                    <a:pos x="89" y="23"/>
                  </a:cxn>
                  <a:cxn ang="0">
                    <a:pos x="89" y="23"/>
                  </a:cxn>
                  <a:cxn ang="0">
                    <a:pos x="89" y="23"/>
                  </a:cxn>
                  <a:cxn ang="0">
                    <a:pos x="82" y="23"/>
                  </a:cxn>
                  <a:cxn ang="0">
                    <a:pos x="37" y="23"/>
                  </a:cxn>
                  <a:cxn ang="0">
                    <a:pos x="37" y="23"/>
                  </a:cxn>
                  <a:cxn ang="0">
                    <a:pos x="30" y="23"/>
                  </a:cxn>
                  <a:cxn ang="0">
                    <a:pos x="37" y="23"/>
                  </a:cxn>
                  <a:cxn ang="0">
                    <a:pos x="37" y="15"/>
                  </a:cxn>
                  <a:cxn ang="0">
                    <a:pos x="37" y="15"/>
                  </a:cxn>
                  <a:cxn ang="0">
                    <a:pos x="45" y="46"/>
                  </a:cxn>
                  <a:cxn ang="0">
                    <a:pos x="0" y="23"/>
                  </a:cxn>
                  <a:cxn ang="0">
                    <a:pos x="45" y="0"/>
                  </a:cxn>
                  <a:cxn ang="0">
                    <a:pos x="45" y="46"/>
                  </a:cxn>
                  <a:cxn ang="0">
                    <a:pos x="74" y="0"/>
                  </a:cxn>
                  <a:cxn ang="0">
                    <a:pos x="119" y="23"/>
                  </a:cxn>
                  <a:cxn ang="0">
                    <a:pos x="74" y="46"/>
                  </a:cxn>
                  <a:cxn ang="0">
                    <a:pos x="74" y="0"/>
                  </a:cxn>
                </a:cxnLst>
                <a:rect l="0" t="0" r="r" b="b"/>
                <a:pathLst>
                  <a:path w="119" h="46">
                    <a:moveTo>
                      <a:pt x="37" y="15"/>
                    </a:moveTo>
                    <a:lnTo>
                      <a:pt x="82" y="15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2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0" y="23"/>
                    </a:lnTo>
                    <a:lnTo>
                      <a:pt x="37" y="23"/>
                    </a:lnTo>
                    <a:lnTo>
                      <a:pt x="37" y="15"/>
                    </a:lnTo>
                    <a:lnTo>
                      <a:pt x="37" y="15"/>
                    </a:lnTo>
                    <a:close/>
                    <a:moveTo>
                      <a:pt x="45" y="46"/>
                    </a:moveTo>
                    <a:lnTo>
                      <a:pt x="0" y="23"/>
                    </a:lnTo>
                    <a:lnTo>
                      <a:pt x="45" y="0"/>
                    </a:lnTo>
                    <a:lnTo>
                      <a:pt x="45" y="46"/>
                    </a:lnTo>
                    <a:close/>
                    <a:moveTo>
                      <a:pt x="74" y="0"/>
                    </a:moveTo>
                    <a:lnTo>
                      <a:pt x="119" y="23"/>
                    </a:lnTo>
                    <a:lnTo>
                      <a:pt x="74" y="4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0" name="Rectangle 196"/>
              <p:cNvSpPr>
                <a:spLocks noChangeArrowheads="1"/>
              </p:cNvSpPr>
              <p:nvPr/>
            </p:nvSpPr>
            <p:spPr bwMode="auto">
              <a:xfrm>
                <a:off x="3788" y="3239"/>
                <a:ext cx="410" cy="6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1" name="Rectangle 197"/>
              <p:cNvSpPr>
                <a:spLocks noChangeArrowheads="1"/>
              </p:cNvSpPr>
              <p:nvPr/>
            </p:nvSpPr>
            <p:spPr bwMode="auto">
              <a:xfrm>
                <a:off x="3788" y="3239"/>
                <a:ext cx="410" cy="63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2" name="Rectangle 198"/>
              <p:cNvSpPr>
                <a:spLocks noChangeArrowheads="1"/>
              </p:cNvSpPr>
              <p:nvPr/>
            </p:nvSpPr>
            <p:spPr bwMode="auto">
              <a:xfrm rot="16200000">
                <a:off x="3854" y="3731"/>
                <a:ext cx="89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3" name="Rectangle 199"/>
              <p:cNvSpPr>
                <a:spLocks noChangeArrowheads="1"/>
              </p:cNvSpPr>
              <p:nvPr/>
            </p:nvSpPr>
            <p:spPr bwMode="auto">
              <a:xfrm rot="16200000">
                <a:off x="3791" y="3613"/>
                <a:ext cx="216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етски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4" name="Rectangle 200"/>
              <p:cNvSpPr>
                <a:spLocks noChangeArrowheads="1"/>
              </p:cNvSpPr>
              <p:nvPr/>
            </p:nvSpPr>
            <p:spPr bwMode="auto">
              <a:xfrm rot="16200000">
                <a:off x="3861" y="3496"/>
                <a:ext cx="7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5" name="Rectangle 201"/>
              <p:cNvSpPr>
                <a:spLocks noChangeArrowheads="1"/>
              </p:cNvSpPr>
              <p:nvPr/>
            </p:nvSpPr>
            <p:spPr bwMode="auto">
              <a:xfrm rot="16200000">
                <a:off x="3873" y="3469"/>
                <a:ext cx="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6" name="Rectangle 202"/>
              <p:cNvSpPr>
                <a:spLocks noChangeArrowheads="1"/>
              </p:cNvSpPr>
              <p:nvPr/>
            </p:nvSpPr>
            <p:spPr bwMode="auto">
              <a:xfrm rot="16200000">
                <a:off x="3787" y="3367"/>
                <a:ext cx="22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центр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7" name="Rectangle 203"/>
              <p:cNvSpPr>
                <a:spLocks noChangeArrowheads="1"/>
              </p:cNvSpPr>
              <p:nvPr/>
            </p:nvSpPr>
            <p:spPr bwMode="auto">
              <a:xfrm rot="16200000">
                <a:off x="3854" y="3240"/>
                <a:ext cx="89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ы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8" name="Rectangle 204"/>
              <p:cNvSpPr>
                <a:spLocks noChangeArrowheads="1"/>
              </p:cNvSpPr>
              <p:nvPr/>
            </p:nvSpPr>
            <p:spPr bwMode="auto">
              <a:xfrm rot="16200000">
                <a:off x="3873" y="3205"/>
                <a:ext cx="52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230" name="Rectangle 206"/>
            <p:cNvSpPr>
              <a:spLocks noChangeArrowheads="1"/>
            </p:cNvSpPr>
            <p:nvPr/>
          </p:nvSpPr>
          <p:spPr bwMode="auto">
            <a:xfrm rot="16200000">
              <a:off x="3745" y="3518"/>
              <a:ext cx="51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для активного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/>
          </p:nvSpPr>
          <p:spPr bwMode="auto">
            <a:xfrm rot="16200000">
              <a:off x="3977" y="3638"/>
              <a:ext cx="27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отдыха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/>
          </p:nvSpPr>
          <p:spPr bwMode="auto">
            <a:xfrm rot="16200000">
              <a:off x="3969" y="3381"/>
              <a:ext cx="29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, лагеря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 rot="16200000">
              <a:off x="4077" y="3233"/>
              <a:ext cx="6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4" name="Freeform 210"/>
            <p:cNvSpPr>
              <a:spLocks noEditPoints="1"/>
            </p:cNvSpPr>
            <p:nvPr/>
          </p:nvSpPr>
          <p:spPr bwMode="auto">
            <a:xfrm>
              <a:off x="3378" y="3496"/>
              <a:ext cx="410" cy="46"/>
            </a:xfrm>
            <a:custGeom>
              <a:avLst/>
              <a:gdLst/>
              <a:ahLst/>
              <a:cxnLst>
                <a:cxn ang="0">
                  <a:pos x="37" y="23"/>
                </a:cxn>
                <a:cxn ang="0">
                  <a:pos x="30" y="23"/>
                </a:cxn>
                <a:cxn ang="0">
                  <a:pos x="52" y="23"/>
                </a:cxn>
                <a:cxn ang="0">
                  <a:pos x="44" y="23"/>
                </a:cxn>
                <a:cxn ang="0">
                  <a:pos x="67" y="15"/>
                </a:cxn>
                <a:cxn ang="0">
                  <a:pos x="67" y="23"/>
                </a:cxn>
                <a:cxn ang="0">
                  <a:pos x="67" y="15"/>
                </a:cxn>
                <a:cxn ang="0">
                  <a:pos x="82" y="23"/>
                </a:cxn>
                <a:cxn ang="0">
                  <a:pos x="74" y="23"/>
                </a:cxn>
                <a:cxn ang="0">
                  <a:pos x="97" y="15"/>
                </a:cxn>
                <a:cxn ang="0">
                  <a:pos x="97" y="23"/>
                </a:cxn>
                <a:cxn ang="0">
                  <a:pos x="97" y="15"/>
                </a:cxn>
                <a:cxn ang="0">
                  <a:pos x="112" y="23"/>
                </a:cxn>
                <a:cxn ang="0">
                  <a:pos x="104" y="23"/>
                </a:cxn>
                <a:cxn ang="0">
                  <a:pos x="126" y="23"/>
                </a:cxn>
                <a:cxn ang="0">
                  <a:pos x="119" y="23"/>
                </a:cxn>
                <a:cxn ang="0">
                  <a:pos x="141" y="15"/>
                </a:cxn>
                <a:cxn ang="0">
                  <a:pos x="141" y="23"/>
                </a:cxn>
                <a:cxn ang="0">
                  <a:pos x="141" y="15"/>
                </a:cxn>
                <a:cxn ang="0">
                  <a:pos x="156" y="23"/>
                </a:cxn>
                <a:cxn ang="0">
                  <a:pos x="149" y="23"/>
                </a:cxn>
                <a:cxn ang="0">
                  <a:pos x="171" y="15"/>
                </a:cxn>
                <a:cxn ang="0">
                  <a:pos x="171" y="23"/>
                </a:cxn>
                <a:cxn ang="0">
                  <a:pos x="171" y="15"/>
                </a:cxn>
                <a:cxn ang="0">
                  <a:pos x="186" y="23"/>
                </a:cxn>
                <a:cxn ang="0">
                  <a:pos x="179" y="23"/>
                </a:cxn>
                <a:cxn ang="0">
                  <a:pos x="201" y="23"/>
                </a:cxn>
                <a:cxn ang="0">
                  <a:pos x="194" y="23"/>
                </a:cxn>
                <a:cxn ang="0">
                  <a:pos x="216" y="15"/>
                </a:cxn>
                <a:cxn ang="0">
                  <a:pos x="216" y="23"/>
                </a:cxn>
                <a:cxn ang="0">
                  <a:pos x="216" y="15"/>
                </a:cxn>
                <a:cxn ang="0">
                  <a:pos x="231" y="23"/>
                </a:cxn>
                <a:cxn ang="0">
                  <a:pos x="223" y="23"/>
                </a:cxn>
                <a:cxn ang="0">
                  <a:pos x="246" y="15"/>
                </a:cxn>
                <a:cxn ang="0">
                  <a:pos x="246" y="23"/>
                </a:cxn>
                <a:cxn ang="0">
                  <a:pos x="246" y="15"/>
                </a:cxn>
                <a:cxn ang="0">
                  <a:pos x="261" y="23"/>
                </a:cxn>
                <a:cxn ang="0">
                  <a:pos x="253" y="23"/>
                </a:cxn>
                <a:cxn ang="0">
                  <a:pos x="276" y="23"/>
                </a:cxn>
                <a:cxn ang="0">
                  <a:pos x="268" y="23"/>
                </a:cxn>
                <a:cxn ang="0">
                  <a:pos x="291" y="15"/>
                </a:cxn>
                <a:cxn ang="0">
                  <a:pos x="291" y="23"/>
                </a:cxn>
                <a:cxn ang="0">
                  <a:pos x="291" y="15"/>
                </a:cxn>
                <a:cxn ang="0">
                  <a:pos x="305" y="23"/>
                </a:cxn>
                <a:cxn ang="0">
                  <a:pos x="298" y="23"/>
                </a:cxn>
                <a:cxn ang="0">
                  <a:pos x="320" y="15"/>
                </a:cxn>
                <a:cxn ang="0">
                  <a:pos x="320" y="23"/>
                </a:cxn>
                <a:cxn ang="0">
                  <a:pos x="320" y="15"/>
                </a:cxn>
                <a:cxn ang="0">
                  <a:pos x="335" y="23"/>
                </a:cxn>
                <a:cxn ang="0">
                  <a:pos x="328" y="23"/>
                </a:cxn>
                <a:cxn ang="0">
                  <a:pos x="350" y="23"/>
                </a:cxn>
                <a:cxn ang="0">
                  <a:pos x="343" y="23"/>
                </a:cxn>
                <a:cxn ang="0">
                  <a:pos x="365" y="15"/>
                </a:cxn>
                <a:cxn ang="0">
                  <a:pos x="365" y="23"/>
                </a:cxn>
                <a:cxn ang="0">
                  <a:pos x="365" y="15"/>
                </a:cxn>
                <a:cxn ang="0">
                  <a:pos x="44" y="46"/>
                </a:cxn>
              </a:cxnLst>
              <a:rect l="0" t="0" r="r" b="b"/>
              <a:pathLst>
                <a:path w="410" h="46">
                  <a:moveTo>
                    <a:pt x="37" y="15"/>
                  </a:moveTo>
                  <a:lnTo>
                    <a:pt x="37" y="15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2" y="15"/>
                  </a:moveTo>
                  <a:lnTo>
                    <a:pt x="52" y="1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52" y="15"/>
                  </a:lnTo>
                  <a:lnTo>
                    <a:pt x="52" y="15"/>
                  </a:lnTo>
                  <a:close/>
                  <a:moveTo>
                    <a:pt x="67" y="15"/>
                  </a:moveTo>
                  <a:lnTo>
                    <a:pt x="67" y="15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82" y="15"/>
                  </a:moveTo>
                  <a:lnTo>
                    <a:pt x="82" y="15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2" y="15"/>
                  </a:lnTo>
                  <a:lnTo>
                    <a:pt x="82" y="15"/>
                  </a:lnTo>
                  <a:close/>
                  <a:moveTo>
                    <a:pt x="97" y="15"/>
                  </a:moveTo>
                  <a:lnTo>
                    <a:pt x="97" y="15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97" y="15"/>
                  </a:lnTo>
                  <a:lnTo>
                    <a:pt x="97" y="15"/>
                  </a:lnTo>
                  <a:close/>
                  <a:moveTo>
                    <a:pt x="112" y="15"/>
                  </a:moveTo>
                  <a:lnTo>
                    <a:pt x="112" y="15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12" y="15"/>
                  </a:lnTo>
                  <a:lnTo>
                    <a:pt x="112" y="15"/>
                  </a:lnTo>
                  <a:close/>
                  <a:moveTo>
                    <a:pt x="126" y="15"/>
                  </a:moveTo>
                  <a:lnTo>
                    <a:pt x="126" y="15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19" y="23"/>
                  </a:lnTo>
                  <a:lnTo>
                    <a:pt x="119" y="23"/>
                  </a:lnTo>
                  <a:lnTo>
                    <a:pt x="119" y="23"/>
                  </a:lnTo>
                  <a:lnTo>
                    <a:pt x="126" y="15"/>
                  </a:lnTo>
                  <a:lnTo>
                    <a:pt x="126" y="15"/>
                  </a:lnTo>
                  <a:close/>
                  <a:moveTo>
                    <a:pt x="141" y="15"/>
                  </a:moveTo>
                  <a:lnTo>
                    <a:pt x="141" y="15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41" y="15"/>
                  </a:lnTo>
                  <a:lnTo>
                    <a:pt x="141" y="15"/>
                  </a:lnTo>
                  <a:close/>
                  <a:moveTo>
                    <a:pt x="156" y="15"/>
                  </a:moveTo>
                  <a:lnTo>
                    <a:pt x="156" y="15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49" y="23"/>
                  </a:lnTo>
                  <a:lnTo>
                    <a:pt x="149" y="23"/>
                  </a:lnTo>
                  <a:lnTo>
                    <a:pt x="149" y="23"/>
                  </a:lnTo>
                  <a:lnTo>
                    <a:pt x="156" y="15"/>
                  </a:lnTo>
                  <a:lnTo>
                    <a:pt x="156" y="15"/>
                  </a:lnTo>
                  <a:close/>
                  <a:moveTo>
                    <a:pt x="171" y="15"/>
                  </a:moveTo>
                  <a:lnTo>
                    <a:pt x="171" y="15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64" y="23"/>
                  </a:lnTo>
                  <a:lnTo>
                    <a:pt x="164" y="23"/>
                  </a:lnTo>
                  <a:lnTo>
                    <a:pt x="164" y="23"/>
                  </a:lnTo>
                  <a:lnTo>
                    <a:pt x="171" y="15"/>
                  </a:lnTo>
                  <a:lnTo>
                    <a:pt x="171" y="15"/>
                  </a:lnTo>
                  <a:close/>
                  <a:moveTo>
                    <a:pt x="186" y="15"/>
                  </a:moveTo>
                  <a:lnTo>
                    <a:pt x="186" y="15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79" y="23"/>
                  </a:lnTo>
                  <a:lnTo>
                    <a:pt x="179" y="23"/>
                  </a:lnTo>
                  <a:lnTo>
                    <a:pt x="179" y="23"/>
                  </a:lnTo>
                  <a:lnTo>
                    <a:pt x="186" y="15"/>
                  </a:lnTo>
                  <a:lnTo>
                    <a:pt x="186" y="15"/>
                  </a:lnTo>
                  <a:close/>
                  <a:moveTo>
                    <a:pt x="201" y="15"/>
                  </a:moveTo>
                  <a:lnTo>
                    <a:pt x="201" y="15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94" y="23"/>
                  </a:lnTo>
                  <a:lnTo>
                    <a:pt x="194" y="23"/>
                  </a:lnTo>
                  <a:lnTo>
                    <a:pt x="194" y="23"/>
                  </a:lnTo>
                  <a:lnTo>
                    <a:pt x="201" y="15"/>
                  </a:lnTo>
                  <a:lnTo>
                    <a:pt x="201" y="15"/>
                  </a:lnTo>
                  <a:close/>
                  <a:moveTo>
                    <a:pt x="216" y="15"/>
                  </a:moveTo>
                  <a:lnTo>
                    <a:pt x="216" y="15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08" y="23"/>
                  </a:lnTo>
                  <a:lnTo>
                    <a:pt x="208" y="23"/>
                  </a:lnTo>
                  <a:lnTo>
                    <a:pt x="208" y="23"/>
                  </a:lnTo>
                  <a:lnTo>
                    <a:pt x="216" y="15"/>
                  </a:lnTo>
                  <a:lnTo>
                    <a:pt x="216" y="15"/>
                  </a:lnTo>
                  <a:close/>
                  <a:moveTo>
                    <a:pt x="231" y="15"/>
                  </a:moveTo>
                  <a:lnTo>
                    <a:pt x="231" y="15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31" y="15"/>
                  </a:lnTo>
                  <a:lnTo>
                    <a:pt x="231" y="15"/>
                  </a:lnTo>
                  <a:close/>
                  <a:moveTo>
                    <a:pt x="246" y="15"/>
                  </a:moveTo>
                  <a:lnTo>
                    <a:pt x="246" y="15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38" y="23"/>
                  </a:lnTo>
                  <a:lnTo>
                    <a:pt x="238" y="23"/>
                  </a:lnTo>
                  <a:lnTo>
                    <a:pt x="238" y="23"/>
                  </a:lnTo>
                  <a:lnTo>
                    <a:pt x="246" y="15"/>
                  </a:lnTo>
                  <a:lnTo>
                    <a:pt x="246" y="15"/>
                  </a:lnTo>
                  <a:close/>
                  <a:moveTo>
                    <a:pt x="261" y="15"/>
                  </a:moveTo>
                  <a:lnTo>
                    <a:pt x="261" y="15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53" y="23"/>
                  </a:lnTo>
                  <a:lnTo>
                    <a:pt x="253" y="23"/>
                  </a:lnTo>
                  <a:lnTo>
                    <a:pt x="253" y="23"/>
                  </a:lnTo>
                  <a:lnTo>
                    <a:pt x="261" y="15"/>
                  </a:lnTo>
                  <a:lnTo>
                    <a:pt x="261" y="15"/>
                  </a:lnTo>
                  <a:close/>
                  <a:moveTo>
                    <a:pt x="276" y="15"/>
                  </a:moveTo>
                  <a:lnTo>
                    <a:pt x="276" y="15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68" y="23"/>
                  </a:lnTo>
                  <a:lnTo>
                    <a:pt x="268" y="23"/>
                  </a:lnTo>
                  <a:lnTo>
                    <a:pt x="268" y="23"/>
                  </a:lnTo>
                  <a:lnTo>
                    <a:pt x="276" y="15"/>
                  </a:lnTo>
                  <a:lnTo>
                    <a:pt x="276" y="15"/>
                  </a:lnTo>
                  <a:close/>
                  <a:moveTo>
                    <a:pt x="291" y="15"/>
                  </a:moveTo>
                  <a:lnTo>
                    <a:pt x="291" y="15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3" y="23"/>
                  </a:lnTo>
                  <a:lnTo>
                    <a:pt x="283" y="23"/>
                  </a:lnTo>
                  <a:lnTo>
                    <a:pt x="283" y="23"/>
                  </a:lnTo>
                  <a:lnTo>
                    <a:pt x="291" y="15"/>
                  </a:lnTo>
                  <a:lnTo>
                    <a:pt x="291" y="15"/>
                  </a:lnTo>
                  <a:close/>
                  <a:moveTo>
                    <a:pt x="305" y="15"/>
                  </a:moveTo>
                  <a:lnTo>
                    <a:pt x="305" y="15"/>
                  </a:lnTo>
                  <a:lnTo>
                    <a:pt x="305" y="23"/>
                  </a:lnTo>
                  <a:lnTo>
                    <a:pt x="305" y="23"/>
                  </a:lnTo>
                  <a:lnTo>
                    <a:pt x="305" y="23"/>
                  </a:lnTo>
                  <a:lnTo>
                    <a:pt x="305" y="23"/>
                  </a:lnTo>
                  <a:lnTo>
                    <a:pt x="305" y="23"/>
                  </a:lnTo>
                  <a:lnTo>
                    <a:pt x="298" y="23"/>
                  </a:lnTo>
                  <a:lnTo>
                    <a:pt x="298" y="23"/>
                  </a:lnTo>
                  <a:lnTo>
                    <a:pt x="298" y="23"/>
                  </a:lnTo>
                  <a:lnTo>
                    <a:pt x="305" y="15"/>
                  </a:lnTo>
                  <a:lnTo>
                    <a:pt x="305" y="15"/>
                  </a:lnTo>
                  <a:close/>
                  <a:moveTo>
                    <a:pt x="320" y="15"/>
                  </a:moveTo>
                  <a:lnTo>
                    <a:pt x="320" y="15"/>
                  </a:lnTo>
                  <a:lnTo>
                    <a:pt x="320" y="23"/>
                  </a:lnTo>
                  <a:lnTo>
                    <a:pt x="320" y="23"/>
                  </a:lnTo>
                  <a:lnTo>
                    <a:pt x="320" y="23"/>
                  </a:lnTo>
                  <a:lnTo>
                    <a:pt x="320" y="23"/>
                  </a:lnTo>
                  <a:lnTo>
                    <a:pt x="320" y="23"/>
                  </a:lnTo>
                  <a:lnTo>
                    <a:pt x="313" y="23"/>
                  </a:lnTo>
                  <a:lnTo>
                    <a:pt x="313" y="23"/>
                  </a:lnTo>
                  <a:lnTo>
                    <a:pt x="313" y="23"/>
                  </a:lnTo>
                  <a:lnTo>
                    <a:pt x="320" y="15"/>
                  </a:lnTo>
                  <a:lnTo>
                    <a:pt x="320" y="15"/>
                  </a:lnTo>
                  <a:close/>
                  <a:moveTo>
                    <a:pt x="335" y="15"/>
                  </a:moveTo>
                  <a:lnTo>
                    <a:pt x="335" y="15"/>
                  </a:lnTo>
                  <a:lnTo>
                    <a:pt x="335" y="23"/>
                  </a:lnTo>
                  <a:lnTo>
                    <a:pt x="335" y="23"/>
                  </a:lnTo>
                  <a:lnTo>
                    <a:pt x="335" y="23"/>
                  </a:lnTo>
                  <a:lnTo>
                    <a:pt x="335" y="23"/>
                  </a:lnTo>
                  <a:lnTo>
                    <a:pt x="335" y="23"/>
                  </a:lnTo>
                  <a:lnTo>
                    <a:pt x="328" y="23"/>
                  </a:lnTo>
                  <a:lnTo>
                    <a:pt x="328" y="23"/>
                  </a:lnTo>
                  <a:lnTo>
                    <a:pt x="328" y="23"/>
                  </a:lnTo>
                  <a:lnTo>
                    <a:pt x="335" y="15"/>
                  </a:lnTo>
                  <a:lnTo>
                    <a:pt x="335" y="15"/>
                  </a:lnTo>
                  <a:close/>
                  <a:moveTo>
                    <a:pt x="350" y="15"/>
                  </a:moveTo>
                  <a:lnTo>
                    <a:pt x="350" y="15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43" y="23"/>
                  </a:lnTo>
                  <a:lnTo>
                    <a:pt x="343" y="23"/>
                  </a:lnTo>
                  <a:lnTo>
                    <a:pt x="343" y="23"/>
                  </a:lnTo>
                  <a:lnTo>
                    <a:pt x="350" y="15"/>
                  </a:lnTo>
                  <a:lnTo>
                    <a:pt x="350" y="15"/>
                  </a:lnTo>
                  <a:close/>
                  <a:moveTo>
                    <a:pt x="365" y="15"/>
                  </a:moveTo>
                  <a:lnTo>
                    <a:pt x="365" y="15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58" y="23"/>
                  </a:lnTo>
                  <a:lnTo>
                    <a:pt x="358" y="23"/>
                  </a:lnTo>
                  <a:lnTo>
                    <a:pt x="358" y="23"/>
                  </a:lnTo>
                  <a:lnTo>
                    <a:pt x="365" y="15"/>
                  </a:lnTo>
                  <a:lnTo>
                    <a:pt x="365" y="15"/>
                  </a:lnTo>
                  <a:close/>
                  <a:moveTo>
                    <a:pt x="44" y="46"/>
                  </a:moveTo>
                  <a:lnTo>
                    <a:pt x="0" y="23"/>
                  </a:lnTo>
                  <a:lnTo>
                    <a:pt x="44" y="0"/>
                  </a:lnTo>
                  <a:lnTo>
                    <a:pt x="44" y="46"/>
                  </a:lnTo>
                  <a:close/>
                  <a:moveTo>
                    <a:pt x="365" y="0"/>
                  </a:moveTo>
                  <a:lnTo>
                    <a:pt x="410" y="23"/>
                  </a:lnTo>
                  <a:lnTo>
                    <a:pt x="365" y="46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5" name="Freeform 211"/>
            <p:cNvSpPr>
              <a:spLocks noEditPoints="1"/>
            </p:cNvSpPr>
            <p:nvPr/>
          </p:nvSpPr>
          <p:spPr bwMode="auto">
            <a:xfrm>
              <a:off x="4198" y="3496"/>
              <a:ext cx="693" cy="46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52" y="23"/>
                </a:cxn>
                <a:cxn ang="0">
                  <a:pos x="67" y="23"/>
                </a:cxn>
                <a:cxn ang="0">
                  <a:pos x="67" y="15"/>
                </a:cxn>
                <a:cxn ang="0">
                  <a:pos x="75" y="23"/>
                </a:cxn>
                <a:cxn ang="0">
                  <a:pos x="97" y="23"/>
                </a:cxn>
                <a:cxn ang="0">
                  <a:pos x="112" y="23"/>
                </a:cxn>
                <a:cxn ang="0">
                  <a:pos x="112" y="15"/>
                </a:cxn>
                <a:cxn ang="0">
                  <a:pos x="119" y="23"/>
                </a:cxn>
                <a:cxn ang="0">
                  <a:pos x="142" y="23"/>
                </a:cxn>
                <a:cxn ang="0">
                  <a:pos x="157" y="23"/>
                </a:cxn>
                <a:cxn ang="0">
                  <a:pos x="157" y="15"/>
                </a:cxn>
                <a:cxn ang="0">
                  <a:pos x="164" y="23"/>
                </a:cxn>
                <a:cxn ang="0">
                  <a:pos x="186" y="23"/>
                </a:cxn>
                <a:cxn ang="0">
                  <a:pos x="201" y="23"/>
                </a:cxn>
                <a:cxn ang="0">
                  <a:pos x="201" y="15"/>
                </a:cxn>
                <a:cxn ang="0">
                  <a:pos x="209" y="23"/>
                </a:cxn>
                <a:cxn ang="0">
                  <a:pos x="231" y="23"/>
                </a:cxn>
                <a:cxn ang="0">
                  <a:pos x="246" y="23"/>
                </a:cxn>
                <a:cxn ang="0">
                  <a:pos x="246" y="15"/>
                </a:cxn>
                <a:cxn ang="0">
                  <a:pos x="254" y="23"/>
                </a:cxn>
                <a:cxn ang="0">
                  <a:pos x="276" y="23"/>
                </a:cxn>
                <a:cxn ang="0">
                  <a:pos x="291" y="23"/>
                </a:cxn>
                <a:cxn ang="0">
                  <a:pos x="291" y="15"/>
                </a:cxn>
                <a:cxn ang="0">
                  <a:pos x="298" y="23"/>
                </a:cxn>
                <a:cxn ang="0">
                  <a:pos x="321" y="23"/>
                </a:cxn>
                <a:cxn ang="0">
                  <a:pos x="336" y="23"/>
                </a:cxn>
                <a:cxn ang="0">
                  <a:pos x="336" y="15"/>
                </a:cxn>
                <a:cxn ang="0">
                  <a:pos x="343" y="23"/>
                </a:cxn>
                <a:cxn ang="0">
                  <a:pos x="365" y="23"/>
                </a:cxn>
                <a:cxn ang="0">
                  <a:pos x="380" y="23"/>
                </a:cxn>
                <a:cxn ang="0">
                  <a:pos x="380" y="15"/>
                </a:cxn>
                <a:cxn ang="0">
                  <a:pos x="388" y="23"/>
                </a:cxn>
                <a:cxn ang="0">
                  <a:pos x="410" y="23"/>
                </a:cxn>
                <a:cxn ang="0">
                  <a:pos x="425" y="23"/>
                </a:cxn>
                <a:cxn ang="0">
                  <a:pos x="425" y="15"/>
                </a:cxn>
                <a:cxn ang="0">
                  <a:pos x="432" y="23"/>
                </a:cxn>
                <a:cxn ang="0">
                  <a:pos x="455" y="23"/>
                </a:cxn>
                <a:cxn ang="0">
                  <a:pos x="470" y="23"/>
                </a:cxn>
                <a:cxn ang="0">
                  <a:pos x="470" y="15"/>
                </a:cxn>
                <a:cxn ang="0">
                  <a:pos x="477" y="23"/>
                </a:cxn>
                <a:cxn ang="0">
                  <a:pos x="500" y="23"/>
                </a:cxn>
                <a:cxn ang="0">
                  <a:pos x="515" y="23"/>
                </a:cxn>
                <a:cxn ang="0">
                  <a:pos x="515" y="15"/>
                </a:cxn>
                <a:cxn ang="0">
                  <a:pos x="522" y="23"/>
                </a:cxn>
                <a:cxn ang="0">
                  <a:pos x="544" y="23"/>
                </a:cxn>
                <a:cxn ang="0">
                  <a:pos x="559" y="23"/>
                </a:cxn>
                <a:cxn ang="0">
                  <a:pos x="559" y="15"/>
                </a:cxn>
                <a:cxn ang="0">
                  <a:pos x="567" y="23"/>
                </a:cxn>
                <a:cxn ang="0">
                  <a:pos x="589" y="23"/>
                </a:cxn>
                <a:cxn ang="0">
                  <a:pos x="604" y="23"/>
                </a:cxn>
                <a:cxn ang="0">
                  <a:pos x="604" y="15"/>
                </a:cxn>
                <a:cxn ang="0">
                  <a:pos x="611" y="23"/>
                </a:cxn>
                <a:cxn ang="0">
                  <a:pos x="634" y="23"/>
                </a:cxn>
                <a:cxn ang="0">
                  <a:pos x="649" y="23"/>
                </a:cxn>
                <a:cxn ang="0">
                  <a:pos x="649" y="15"/>
                </a:cxn>
              </a:cxnLst>
              <a:rect l="0" t="0" r="r" b="b"/>
              <a:pathLst>
                <a:path w="693" h="46">
                  <a:moveTo>
                    <a:pt x="37" y="15"/>
                  </a:moveTo>
                  <a:lnTo>
                    <a:pt x="37" y="15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2" y="15"/>
                  </a:moveTo>
                  <a:lnTo>
                    <a:pt x="52" y="1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52" y="15"/>
                  </a:lnTo>
                  <a:lnTo>
                    <a:pt x="52" y="15"/>
                  </a:lnTo>
                  <a:close/>
                  <a:moveTo>
                    <a:pt x="67" y="15"/>
                  </a:moveTo>
                  <a:lnTo>
                    <a:pt x="67" y="15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82" y="15"/>
                  </a:moveTo>
                  <a:lnTo>
                    <a:pt x="82" y="15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75" y="23"/>
                  </a:lnTo>
                  <a:lnTo>
                    <a:pt x="75" y="23"/>
                  </a:lnTo>
                  <a:lnTo>
                    <a:pt x="75" y="23"/>
                  </a:lnTo>
                  <a:lnTo>
                    <a:pt x="82" y="15"/>
                  </a:lnTo>
                  <a:lnTo>
                    <a:pt x="82" y="15"/>
                  </a:lnTo>
                  <a:close/>
                  <a:moveTo>
                    <a:pt x="97" y="15"/>
                  </a:moveTo>
                  <a:lnTo>
                    <a:pt x="97" y="15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97" y="15"/>
                  </a:lnTo>
                  <a:lnTo>
                    <a:pt x="97" y="15"/>
                  </a:lnTo>
                  <a:close/>
                  <a:moveTo>
                    <a:pt x="112" y="15"/>
                  </a:moveTo>
                  <a:lnTo>
                    <a:pt x="112" y="15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12" y="15"/>
                  </a:lnTo>
                  <a:lnTo>
                    <a:pt x="112" y="15"/>
                  </a:lnTo>
                  <a:close/>
                  <a:moveTo>
                    <a:pt x="127" y="15"/>
                  </a:moveTo>
                  <a:lnTo>
                    <a:pt x="127" y="15"/>
                  </a:lnTo>
                  <a:lnTo>
                    <a:pt x="127" y="23"/>
                  </a:lnTo>
                  <a:lnTo>
                    <a:pt x="127" y="23"/>
                  </a:lnTo>
                  <a:lnTo>
                    <a:pt x="127" y="23"/>
                  </a:lnTo>
                  <a:lnTo>
                    <a:pt x="127" y="23"/>
                  </a:lnTo>
                  <a:lnTo>
                    <a:pt x="127" y="23"/>
                  </a:lnTo>
                  <a:lnTo>
                    <a:pt x="119" y="23"/>
                  </a:lnTo>
                  <a:lnTo>
                    <a:pt x="119" y="23"/>
                  </a:lnTo>
                  <a:lnTo>
                    <a:pt x="119" y="23"/>
                  </a:lnTo>
                  <a:lnTo>
                    <a:pt x="127" y="15"/>
                  </a:lnTo>
                  <a:lnTo>
                    <a:pt x="127" y="15"/>
                  </a:lnTo>
                  <a:close/>
                  <a:moveTo>
                    <a:pt x="142" y="15"/>
                  </a:moveTo>
                  <a:lnTo>
                    <a:pt x="142" y="15"/>
                  </a:lnTo>
                  <a:lnTo>
                    <a:pt x="142" y="23"/>
                  </a:lnTo>
                  <a:lnTo>
                    <a:pt x="142" y="23"/>
                  </a:lnTo>
                  <a:lnTo>
                    <a:pt x="142" y="23"/>
                  </a:lnTo>
                  <a:lnTo>
                    <a:pt x="142" y="23"/>
                  </a:lnTo>
                  <a:lnTo>
                    <a:pt x="142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42" y="15"/>
                  </a:lnTo>
                  <a:lnTo>
                    <a:pt x="142" y="15"/>
                  </a:lnTo>
                  <a:close/>
                  <a:moveTo>
                    <a:pt x="157" y="15"/>
                  </a:moveTo>
                  <a:lnTo>
                    <a:pt x="157" y="15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49" y="23"/>
                  </a:lnTo>
                  <a:lnTo>
                    <a:pt x="149" y="23"/>
                  </a:lnTo>
                  <a:lnTo>
                    <a:pt x="149" y="23"/>
                  </a:lnTo>
                  <a:lnTo>
                    <a:pt x="157" y="15"/>
                  </a:lnTo>
                  <a:lnTo>
                    <a:pt x="157" y="15"/>
                  </a:lnTo>
                  <a:close/>
                  <a:moveTo>
                    <a:pt x="171" y="15"/>
                  </a:moveTo>
                  <a:lnTo>
                    <a:pt x="171" y="15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71" y="23"/>
                  </a:lnTo>
                  <a:lnTo>
                    <a:pt x="164" y="23"/>
                  </a:lnTo>
                  <a:lnTo>
                    <a:pt x="164" y="23"/>
                  </a:lnTo>
                  <a:lnTo>
                    <a:pt x="164" y="23"/>
                  </a:lnTo>
                  <a:lnTo>
                    <a:pt x="171" y="15"/>
                  </a:lnTo>
                  <a:lnTo>
                    <a:pt x="171" y="15"/>
                  </a:lnTo>
                  <a:close/>
                  <a:moveTo>
                    <a:pt x="186" y="15"/>
                  </a:moveTo>
                  <a:lnTo>
                    <a:pt x="186" y="15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86" y="23"/>
                  </a:lnTo>
                  <a:lnTo>
                    <a:pt x="179" y="23"/>
                  </a:lnTo>
                  <a:lnTo>
                    <a:pt x="179" y="23"/>
                  </a:lnTo>
                  <a:lnTo>
                    <a:pt x="179" y="23"/>
                  </a:lnTo>
                  <a:lnTo>
                    <a:pt x="186" y="15"/>
                  </a:lnTo>
                  <a:lnTo>
                    <a:pt x="186" y="15"/>
                  </a:lnTo>
                  <a:close/>
                  <a:moveTo>
                    <a:pt x="201" y="15"/>
                  </a:moveTo>
                  <a:lnTo>
                    <a:pt x="201" y="15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94" y="23"/>
                  </a:lnTo>
                  <a:lnTo>
                    <a:pt x="194" y="23"/>
                  </a:lnTo>
                  <a:lnTo>
                    <a:pt x="194" y="23"/>
                  </a:lnTo>
                  <a:lnTo>
                    <a:pt x="201" y="15"/>
                  </a:lnTo>
                  <a:lnTo>
                    <a:pt x="201" y="15"/>
                  </a:lnTo>
                  <a:close/>
                  <a:moveTo>
                    <a:pt x="216" y="15"/>
                  </a:moveTo>
                  <a:lnTo>
                    <a:pt x="216" y="15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16" y="23"/>
                  </a:lnTo>
                  <a:lnTo>
                    <a:pt x="209" y="23"/>
                  </a:lnTo>
                  <a:lnTo>
                    <a:pt x="209" y="23"/>
                  </a:lnTo>
                  <a:lnTo>
                    <a:pt x="209" y="23"/>
                  </a:lnTo>
                  <a:lnTo>
                    <a:pt x="216" y="15"/>
                  </a:lnTo>
                  <a:lnTo>
                    <a:pt x="216" y="15"/>
                  </a:lnTo>
                  <a:close/>
                  <a:moveTo>
                    <a:pt x="231" y="15"/>
                  </a:moveTo>
                  <a:lnTo>
                    <a:pt x="231" y="15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31" y="23"/>
                  </a:lnTo>
                  <a:lnTo>
                    <a:pt x="224" y="23"/>
                  </a:lnTo>
                  <a:lnTo>
                    <a:pt x="224" y="23"/>
                  </a:lnTo>
                  <a:lnTo>
                    <a:pt x="224" y="23"/>
                  </a:lnTo>
                  <a:lnTo>
                    <a:pt x="231" y="15"/>
                  </a:lnTo>
                  <a:lnTo>
                    <a:pt x="231" y="15"/>
                  </a:lnTo>
                  <a:close/>
                  <a:moveTo>
                    <a:pt x="246" y="15"/>
                  </a:moveTo>
                  <a:lnTo>
                    <a:pt x="246" y="15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39" y="23"/>
                  </a:lnTo>
                  <a:lnTo>
                    <a:pt x="239" y="23"/>
                  </a:lnTo>
                  <a:lnTo>
                    <a:pt x="239" y="23"/>
                  </a:lnTo>
                  <a:lnTo>
                    <a:pt x="246" y="15"/>
                  </a:lnTo>
                  <a:lnTo>
                    <a:pt x="246" y="15"/>
                  </a:lnTo>
                  <a:close/>
                  <a:moveTo>
                    <a:pt x="261" y="15"/>
                  </a:moveTo>
                  <a:lnTo>
                    <a:pt x="261" y="15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54" y="23"/>
                  </a:lnTo>
                  <a:lnTo>
                    <a:pt x="254" y="23"/>
                  </a:lnTo>
                  <a:lnTo>
                    <a:pt x="254" y="23"/>
                  </a:lnTo>
                  <a:lnTo>
                    <a:pt x="261" y="15"/>
                  </a:lnTo>
                  <a:lnTo>
                    <a:pt x="261" y="15"/>
                  </a:lnTo>
                  <a:close/>
                  <a:moveTo>
                    <a:pt x="276" y="15"/>
                  </a:moveTo>
                  <a:lnTo>
                    <a:pt x="276" y="15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76" y="23"/>
                  </a:lnTo>
                  <a:lnTo>
                    <a:pt x="268" y="23"/>
                  </a:lnTo>
                  <a:lnTo>
                    <a:pt x="276" y="23"/>
                  </a:lnTo>
                  <a:lnTo>
                    <a:pt x="276" y="15"/>
                  </a:lnTo>
                  <a:lnTo>
                    <a:pt x="276" y="15"/>
                  </a:lnTo>
                  <a:close/>
                  <a:moveTo>
                    <a:pt x="291" y="15"/>
                  </a:moveTo>
                  <a:lnTo>
                    <a:pt x="291" y="15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3" y="23"/>
                  </a:lnTo>
                  <a:lnTo>
                    <a:pt x="283" y="23"/>
                  </a:lnTo>
                  <a:lnTo>
                    <a:pt x="283" y="23"/>
                  </a:lnTo>
                  <a:lnTo>
                    <a:pt x="291" y="15"/>
                  </a:lnTo>
                  <a:lnTo>
                    <a:pt x="291" y="15"/>
                  </a:lnTo>
                  <a:close/>
                  <a:moveTo>
                    <a:pt x="306" y="15"/>
                  </a:moveTo>
                  <a:lnTo>
                    <a:pt x="306" y="15"/>
                  </a:lnTo>
                  <a:lnTo>
                    <a:pt x="306" y="23"/>
                  </a:lnTo>
                  <a:lnTo>
                    <a:pt x="306" y="23"/>
                  </a:lnTo>
                  <a:lnTo>
                    <a:pt x="306" y="23"/>
                  </a:lnTo>
                  <a:lnTo>
                    <a:pt x="306" y="23"/>
                  </a:lnTo>
                  <a:lnTo>
                    <a:pt x="306" y="23"/>
                  </a:lnTo>
                  <a:lnTo>
                    <a:pt x="306" y="23"/>
                  </a:lnTo>
                  <a:lnTo>
                    <a:pt x="298" y="23"/>
                  </a:lnTo>
                  <a:lnTo>
                    <a:pt x="306" y="23"/>
                  </a:lnTo>
                  <a:lnTo>
                    <a:pt x="306" y="15"/>
                  </a:lnTo>
                  <a:lnTo>
                    <a:pt x="306" y="15"/>
                  </a:lnTo>
                  <a:close/>
                  <a:moveTo>
                    <a:pt x="321" y="15"/>
                  </a:moveTo>
                  <a:lnTo>
                    <a:pt x="321" y="15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13" y="23"/>
                  </a:lnTo>
                  <a:lnTo>
                    <a:pt x="321" y="23"/>
                  </a:lnTo>
                  <a:lnTo>
                    <a:pt x="321" y="15"/>
                  </a:lnTo>
                  <a:lnTo>
                    <a:pt x="321" y="15"/>
                  </a:lnTo>
                  <a:close/>
                  <a:moveTo>
                    <a:pt x="336" y="15"/>
                  </a:moveTo>
                  <a:lnTo>
                    <a:pt x="336" y="15"/>
                  </a:lnTo>
                  <a:lnTo>
                    <a:pt x="336" y="23"/>
                  </a:lnTo>
                  <a:lnTo>
                    <a:pt x="336" y="23"/>
                  </a:lnTo>
                  <a:lnTo>
                    <a:pt x="336" y="23"/>
                  </a:lnTo>
                  <a:lnTo>
                    <a:pt x="336" y="23"/>
                  </a:lnTo>
                  <a:lnTo>
                    <a:pt x="336" y="23"/>
                  </a:lnTo>
                  <a:lnTo>
                    <a:pt x="328" y="23"/>
                  </a:lnTo>
                  <a:lnTo>
                    <a:pt x="328" y="23"/>
                  </a:lnTo>
                  <a:lnTo>
                    <a:pt x="328" y="23"/>
                  </a:lnTo>
                  <a:lnTo>
                    <a:pt x="336" y="15"/>
                  </a:lnTo>
                  <a:lnTo>
                    <a:pt x="336" y="15"/>
                  </a:lnTo>
                  <a:close/>
                  <a:moveTo>
                    <a:pt x="350" y="15"/>
                  </a:moveTo>
                  <a:lnTo>
                    <a:pt x="350" y="15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50" y="23"/>
                  </a:lnTo>
                  <a:lnTo>
                    <a:pt x="343" y="23"/>
                  </a:lnTo>
                  <a:lnTo>
                    <a:pt x="350" y="23"/>
                  </a:lnTo>
                  <a:lnTo>
                    <a:pt x="350" y="15"/>
                  </a:lnTo>
                  <a:lnTo>
                    <a:pt x="350" y="15"/>
                  </a:lnTo>
                  <a:close/>
                  <a:moveTo>
                    <a:pt x="365" y="15"/>
                  </a:moveTo>
                  <a:lnTo>
                    <a:pt x="365" y="15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65" y="23"/>
                  </a:lnTo>
                  <a:lnTo>
                    <a:pt x="358" y="23"/>
                  </a:lnTo>
                  <a:lnTo>
                    <a:pt x="365" y="23"/>
                  </a:lnTo>
                  <a:lnTo>
                    <a:pt x="365" y="15"/>
                  </a:lnTo>
                  <a:lnTo>
                    <a:pt x="365" y="15"/>
                  </a:lnTo>
                  <a:close/>
                  <a:moveTo>
                    <a:pt x="380" y="15"/>
                  </a:moveTo>
                  <a:lnTo>
                    <a:pt x="380" y="15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73" y="23"/>
                  </a:lnTo>
                  <a:lnTo>
                    <a:pt x="380" y="23"/>
                  </a:lnTo>
                  <a:lnTo>
                    <a:pt x="380" y="15"/>
                  </a:lnTo>
                  <a:lnTo>
                    <a:pt x="380" y="15"/>
                  </a:lnTo>
                  <a:close/>
                  <a:moveTo>
                    <a:pt x="395" y="15"/>
                  </a:moveTo>
                  <a:lnTo>
                    <a:pt x="395" y="15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388" y="23"/>
                  </a:lnTo>
                  <a:lnTo>
                    <a:pt x="395" y="23"/>
                  </a:lnTo>
                  <a:lnTo>
                    <a:pt x="395" y="15"/>
                  </a:lnTo>
                  <a:lnTo>
                    <a:pt x="395" y="15"/>
                  </a:lnTo>
                  <a:close/>
                  <a:moveTo>
                    <a:pt x="410" y="15"/>
                  </a:moveTo>
                  <a:lnTo>
                    <a:pt x="410" y="15"/>
                  </a:lnTo>
                  <a:lnTo>
                    <a:pt x="410" y="23"/>
                  </a:lnTo>
                  <a:lnTo>
                    <a:pt x="410" y="23"/>
                  </a:lnTo>
                  <a:lnTo>
                    <a:pt x="410" y="23"/>
                  </a:lnTo>
                  <a:lnTo>
                    <a:pt x="410" y="23"/>
                  </a:lnTo>
                  <a:lnTo>
                    <a:pt x="410" y="23"/>
                  </a:lnTo>
                  <a:lnTo>
                    <a:pt x="410" y="23"/>
                  </a:lnTo>
                  <a:lnTo>
                    <a:pt x="403" y="23"/>
                  </a:lnTo>
                  <a:lnTo>
                    <a:pt x="410" y="23"/>
                  </a:lnTo>
                  <a:lnTo>
                    <a:pt x="410" y="15"/>
                  </a:lnTo>
                  <a:lnTo>
                    <a:pt x="410" y="15"/>
                  </a:lnTo>
                  <a:close/>
                  <a:moveTo>
                    <a:pt x="425" y="15"/>
                  </a:moveTo>
                  <a:lnTo>
                    <a:pt x="425" y="15"/>
                  </a:lnTo>
                  <a:lnTo>
                    <a:pt x="425" y="23"/>
                  </a:lnTo>
                  <a:lnTo>
                    <a:pt x="425" y="23"/>
                  </a:lnTo>
                  <a:lnTo>
                    <a:pt x="425" y="23"/>
                  </a:lnTo>
                  <a:lnTo>
                    <a:pt x="425" y="23"/>
                  </a:lnTo>
                  <a:lnTo>
                    <a:pt x="425" y="23"/>
                  </a:lnTo>
                  <a:lnTo>
                    <a:pt x="425" y="23"/>
                  </a:lnTo>
                  <a:lnTo>
                    <a:pt x="418" y="23"/>
                  </a:lnTo>
                  <a:lnTo>
                    <a:pt x="425" y="23"/>
                  </a:lnTo>
                  <a:lnTo>
                    <a:pt x="425" y="15"/>
                  </a:lnTo>
                  <a:lnTo>
                    <a:pt x="425" y="15"/>
                  </a:lnTo>
                  <a:close/>
                  <a:moveTo>
                    <a:pt x="440" y="15"/>
                  </a:moveTo>
                  <a:lnTo>
                    <a:pt x="440" y="15"/>
                  </a:lnTo>
                  <a:lnTo>
                    <a:pt x="440" y="23"/>
                  </a:lnTo>
                  <a:lnTo>
                    <a:pt x="440" y="23"/>
                  </a:lnTo>
                  <a:lnTo>
                    <a:pt x="440" y="23"/>
                  </a:lnTo>
                  <a:lnTo>
                    <a:pt x="440" y="23"/>
                  </a:lnTo>
                  <a:lnTo>
                    <a:pt x="440" y="23"/>
                  </a:lnTo>
                  <a:lnTo>
                    <a:pt x="440" y="23"/>
                  </a:lnTo>
                  <a:lnTo>
                    <a:pt x="432" y="23"/>
                  </a:lnTo>
                  <a:lnTo>
                    <a:pt x="440" y="23"/>
                  </a:lnTo>
                  <a:lnTo>
                    <a:pt x="440" y="15"/>
                  </a:lnTo>
                  <a:lnTo>
                    <a:pt x="440" y="15"/>
                  </a:lnTo>
                  <a:close/>
                  <a:moveTo>
                    <a:pt x="455" y="15"/>
                  </a:moveTo>
                  <a:lnTo>
                    <a:pt x="455" y="15"/>
                  </a:lnTo>
                  <a:lnTo>
                    <a:pt x="455" y="23"/>
                  </a:lnTo>
                  <a:lnTo>
                    <a:pt x="455" y="23"/>
                  </a:lnTo>
                  <a:lnTo>
                    <a:pt x="455" y="23"/>
                  </a:lnTo>
                  <a:lnTo>
                    <a:pt x="455" y="23"/>
                  </a:lnTo>
                  <a:lnTo>
                    <a:pt x="455" y="23"/>
                  </a:lnTo>
                  <a:lnTo>
                    <a:pt x="455" y="23"/>
                  </a:lnTo>
                  <a:lnTo>
                    <a:pt x="447" y="23"/>
                  </a:lnTo>
                  <a:lnTo>
                    <a:pt x="455" y="23"/>
                  </a:lnTo>
                  <a:lnTo>
                    <a:pt x="455" y="15"/>
                  </a:lnTo>
                  <a:lnTo>
                    <a:pt x="455" y="15"/>
                  </a:lnTo>
                  <a:close/>
                  <a:moveTo>
                    <a:pt x="470" y="15"/>
                  </a:moveTo>
                  <a:lnTo>
                    <a:pt x="470" y="15"/>
                  </a:lnTo>
                  <a:lnTo>
                    <a:pt x="470" y="23"/>
                  </a:lnTo>
                  <a:lnTo>
                    <a:pt x="470" y="23"/>
                  </a:lnTo>
                  <a:lnTo>
                    <a:pt x="470" y="23"/>
                  </a:lnTo>
                  <a:lnTo>
                    <a:pt x="470" y="23"/>
                  </a:lnTo>
                  <a:lnTo>
                    <a:pt x="470" y="23"/>
                  </a:lnTo>
                  <a:lnTo>
                    <a:pt x="470" y="23"/>
                  </a:lnTo>
                  <a:lnTo>
                    <a:pt x="462" y="23"/>
                  </a:lnTo>
                  <a:lnTo>
                    <a:pt x="470" y="23"/>
                  </a:lnTo>
                  <a:lnTo>
                    <a:pt x="470" y="15"/>
                  </a:lnTo>
                  <a:lnTo>
                    <a:pt x="470" y="15"/>
                  </a:lnTo>
                  <a:close/>
                  <a:moveTo>
                    <a:pt x="485" y="15"/>
                  </a:moveTo>
                  <a:lnTo>
                    <a:pt x="485" y="15"/>
                  </a:lnTo>
                  <a:lnTo>
                    <a:pt x="485" y="23"/>
                  </a:lnTo>
                  <a:lnTo>
                    <a:pt x="485" y="23"/>
                  </a:lnTo>
                  <a:lnTo>
                    <a:pt x="485" y="23"/>
                  </a:lnTo>
                  <a:lnTo>
                    <a:pt x="485" y="23"/>
                  </a:lnTo>
                  <a:lnTo>
                    <a:pt x="485" y="23"/>
                  </a:lnTo>
                  <a:lnTo>
                    <a:pt x="485" y="23"/>
                  </a:lnTo>
                  <a:lnTo>
                    <a:pt x="477" y="23"/>
                  </a:lnTo>
                  <a:lnTo>
                    <a:pt x="485" y="23"/>
                  </a:lnTo>
                  <a:lnTo>
                    <a:pt x="485" y="15"/>
                  </a:lnTo>
                  <a:lnTo>
                    <a:pt x="485" y="15"/>
                  </a:lnTo>
                  <a:close/>
                  <a:moveTo>
                    <a:pt x="500" y="15"/>
                  </a:moveTo>
                  <a:lnTo>
                    <a:pt x="500" y="15"/>
                  </a:lnTo>
                  <a:lnTo>
                    <a:pt x="500" y="23"/>
                  </a:lnTo>
                  <a:lnTo>
                    <a:pt x="500" y="23"/>
                  </a:lnTo>
                  <a:lnTo>
                    <a:pt x="500" y="23"/>
                  </a:lnTo>
                  <a:lnTo>
                    <a:pt x="500" y="23"/>
                  </a:lnTo>
                  <a:lnTo>
                    <a:pt x="500" y="23"/>
                  </a:lnTo>
                  <a:lnTo>
                    <a:pt x="500" y="23"/>
                  </a:lnTo>
                  <a:lnTo>
                    <a:pt x="492" y="23"/>
                  </a:lnTo>
                  <a:lnTo>
                    <a:pt x="500" y="23"/>
                  </a:lnTo>
                  <a:lnTo>
                    <a:pt x="500" y="15"/>
                  </a:lnTo>
                  <a:lnTo>
                    <a:pt x="500" y="15"/>
                  </a:lnTo>
                  <a:close/>
                  <a:moveTo>
                    <a:pt x="515" y="15"/>
                  </a:moveTo>
                  <a:lnTo>
                    <a:pt x="515" y="15"/>
                  </a:lnTo>
                  <a:lnTo>
                    <a:pt x="515" y="23"/>
                  </a:lnTo>
                  <a:lnTo>
                    <a:pt x="515" y="23"/>
                  </a:lnTo>
                  <a:lnTo>
                    <a:pt x="515" y="23"/>
                  </a:lnTo>
                  <a:lnTo>
                    <a:pt x="515" y="23"/>
                  </a:lnTo>
                  <a:lnTo>
                    <a:pt x="515" y="23"/>
                  </a:lnTo>
                  <a:lnTo>
                    <a:pt x="515" y="23"/>
                  </a:lnTo>
                  <a:lnTo>
                    <a:pt x="507" y="23"/>
                  </a:lnTo>
                  <a:lnTo>
                    <a:pt x="515" y="23"/>
                  </a:lnTo>
                  <a:lnTo>
                    <a:pt x="515" y="15"/>
                  </a:lnTo>
                  <a:lnTo>
                    <a:pt x="515" y="15"/>
                  </a:lnTo>
                  <a:close/>
                  <a:moveTo>
                    <a:pt x="529" y="15"/>
                  </a:moveTo>
                  <a:lnTo>
                    <a:pt x="529" y="15"/>
                  </a:lnTo>
                  <a:lnTo>
                    <a:pt x="529" y="23"/>
                  </a:lnTo>
                  <a:lnTo>
                    <a:pt x="529" y="23"/>
                  </a:lnTo>
                  <a:lnTo>
                    <a:pt x="529" y="23"/>
                  </a:lnTo>
                  <a:lnTo>
                    <a:pt x="529" y="23"/>
                  </a:lnTo>
                  <a:lnTo>
                    <a:pt x="529" y="23"/>
                  </a:lnTo>
                  <a:lnTo>
                    <a:pt x="529" y="23"/>
                  </a:lnTo>
                  <a:lnTo>
                    <a:pt x="522" y="23"/>
                  </a:lnTo>
                  <a:lnTo>
                    <a:pt x="529" y="23"/>
                  </a:lnTo>
                  <a:lnTo>
                    <a:pt x="529" y="15"/>
                  </a:lnTo>
                  <a:lnTo>
                    <a:pt x="529" y="15"/>
                  </a:lnTo>
                  <a:close/>
                  <a:moveTo>
                    <a:pt x="544" y="15"/>
                  </a:moveTo>
                  <a:lnTo>
                    <a:pt x="544" y="15"/>
                  </a:lnTo>
                  <a:lnTo>
                    <a:pt x="544" y="23"/>
                  </a:lnTo>
                  <a:lnTo>
                    <a:pt x="544" y="23"/>
                  </a:lnTo>
                  <a:lnTo>
                    <a:pt x="544" y="23"/>
                  </a:lnTo>
                  <a:lnTo>
                    <a:pt x="544" y="23"/>
                  </a:lnTo>
                  <a:lnTo>
                    <a:pt x="544" y="23"/>
                  </a:lnTo>
                  <a:lnTo>
                    <a:pt x="544" y="23"/>
                  </a:lnTo>
                  <a:lnTo>
                    <a:pt x="537" y="23"/>
                  </a:lnTo>
                  <a:lnTo>
                    <a:pt x="544" y="23"/>
                  </a:lnTo>
                  <a:lnTo>
                    <a:pt x="544" y="15"/>
                  </a:lnTo>
                  <a:lnTo>
                    <a:pt x="544" y="15"/>
                  </a:lnTo>
                  <a:close/>
                  <a:moveTo>
                    <a:pt x="559" y="15"/>
                  </a:moveTo>
                  <a:lnTo>
                    <a:pt x="559" y="15"/>
                  </a:lnTo>
                  <a:lnTo>
                    <a:pt x="559" y="23"/>
                  </a:lnTo>
                  <a:lnTo>
                    <a:pt x="559" y="23"/>
                  </a:lnTo>
                  <a:lnTo>
                    <a:pt x="559" y="23"/>
                  </a:lnTo>
                  <a:lnTo>
                    <a:pt x="559" y="23"/>
                  </a:lnTo>
                  <a:lnTo>
                    <a:pt x="559" y="23"/>
                  </a:lnTo>
                  <a:lnTo>
                    <a:pt x="559" y="23"/>
                  </a:lnTo>
                  <a:lnTo>
                    <a:pt x="552" y="23"/>
                  </a:lnTo>
                  <a:lnTo>
                    <a:pt x="559" y="23"/>
                  </a:lnTo>
                  <a:lnTo>
                    <a:pt x="559" y="15"/>
                  </a:lnTo>
                  <a:lnTo>
                    <a:pt x="559" y="15"/>
                  </a:lnTo>
                  <a:close/>
                  <a:moveTo>
                    <a:pt x="574" y="15"/>
                  </a:moveTo>
                  <a:lnTo>
                    <a:pt x="574" y="15"/>
                  </a:lnTo>
                  <a:lnTo>
                    <a:pt x="574" y="23"/>
                  </a:lnTo>
                  <a:lnTo>
                    <a:pt x="574" y="23"/>
                  </a:lnTo>
                  <a:lnTo>
                    <a:pt x="574" y="23"/>
                  </a:lnTo>
                  <a:lnTo>
                    <a:pt x="574" y="23"/>
                  </a:lnTo>
                  <a:lnTo>
                    <a:pt x="574" y="23"/>
                  </a:lnTo>
                  <a:lnTo>
                    <a:pt x="574" y="23"/>
                  </a:lnTo>
                  <a:lnTo>
                    <a:pt x="567" y="23"/>
                  </a:lnTo>
                  <a:lnTo>
                    <a:pt x="574" y="23"/>
                  </a:lnTo>
                  <a:lnTo>
                    <a:pt x="574" y="15"/>
                  </a:lnTo>
                  <a:lnTo>
                    <a:pt x="574" y="15"/>
                  </a:lnTo>
                  <a:close/>
                  <a:moveTo>
                    <a:pt x="589" y="15"/>
                  </a:moveTo>
                  <a:lnTo>
                    <a:pt x="589" y="15"/>
                  </a:lnTo>
                  <a:lnTo>
                    <a:pt x="589" y="23"/>
                  </a:lnTo>
                  <a:lnTo>
                    <a:pt x="589" y="23"/>
                  </a:lnTo>
                  <a:lnTo>
                    <a:pt x="589" y="23"/>
                  </a:lnTo>
                  <a:lnTo>
                    <a:pt x="589" y="23"/>
                  </a:lnTo>
                  <a:lnTo>
                    <a:pt x="589" y="23"/>
                  </a:lnTo>
                  <a:lnTo>
                    <a:pt x="589" y="23"/>
                  </a:lnTo>
                  <a:lnTo>
                    <a:pt x="582" y="23"/>
                  </a:lnTo>
                  <a:lnTo>
                    <a:pt x="589" y="23"/>
                  </a:lnTo>
                  <a:lnTo>
                    <a:pt x="589" y="15"/>
                  </a:lnTo>
                  <a:lnTo>
                    <a:pt x="589" y="15"/>
                  </a:lnTo>
                  <a:close/>
                  <a:moveTo>
                    <a:pt x="604" y="15"/>
                  </a:moveTo>
                  <a:lnTo>
                    <a:pt x="604" y="15"/>
                  </a:lnTo>
                  <a:lnTo>
                    <a:pt x="604" y="23"/>
                  </a:lnTo>
                  <a:lnTo>
                    <a:pt x="604" y="23"/>
                  </a:lnTo>
                  <a:lnTo>
                    <a:pt x="604" y="23"/>
                  </a:lnTo>
                  <a:lnTo>
                    <a:pt x="604" y="23"/>
                  </a:lnTo>
                  <a:lnTo>
                    <a:pt x="604" y="23"/>
                  </a:lnTo>
                  <a:lnTo>
                    <a:pt x="604" y="23"/>
                  </a:lnTo>
                  <a:lnTo>
                    <a:pt x="597" y="23"/>
                  </a:lnTo>
                  <a:lnTo>
                    <a:pt x="604" y="23"/>
                  </a:lnTo>
                  <a:lnTo>
                    <a:pt x="604" y="15"/>
                  </a:lnTo>
                  <a:lnTo>
                    <a:pt x="604" y="15"/>
                  </a:lnTo>
                  <a:close/>
                  <a:moveTo>
                    <a:pt x="619" y="15"/>
                  </a:moveTo>
                  <a:lnTo>
                    <a:pt x="619" y="15"/>
                  </a:lnTo>
                  <a:lnTo>
                    <a:pt x="619" y="23"/>
                  </a:lnTo>
                  <a:lnTo>
                    <a:pt x="619" y="23"/>
                  </a:lnTo>
                  <a:lnTo>
                    <a:pt x="619" y="23"/>
                  </a:lnTo>
                  <a:lnTo>
                    <a:pt x="619" y="23"/>
                  </a:lnTo>
                  <a:lnTo>
                    <a:pt x="619" y="23"/>
                  </a:lnTo>
                  <a:lnTo>
                    <a:pt x="619" y="23"/>
                  </a:lnTo>
                  <a:lnTo>
                    <a:pt x="611" y="23"/>
                  </a:lnTo>
                  <a:lnTo>
                    <a:pt x="619" y="23"/>
                  </a:lnTo>
                  <a:lnTo>
                    <a:pt x="619" y="15"/>
                  </a:lnTo>
                  <a:lnTo>
                    <a:pt x="619" y="15"/>
                  </a:lnTo>
                  <a:close/>
                  <a:moveTo>
                    <a:pt x="634" y="15"/>
                  </a:moveTo>
                  <a:lnTo>
                    <a:pt x="634" y="15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626" y="23"/>
                  </a:lnTo>
                  <a:lnTo>
                    <a:pt x="634" y="23"/>
                  </a:lnTo>
                  <a:lnTo>
                    <a:pt x="634" y="15"/>
                  </a:lnTo>
                  <a:lnTo>
                    <a:pt x="634" y="15"/>
                  </a:lnTo>
                  <a:close/>
                  <a:moveTo>
                    <a:pt x="649" y="15"/>
                  </a:moveTo>
                  <a:lnTo>
                    <a:pt x="649" y="15"/>
                  </a:lnTo>
                  <a:lnTo>
                    <a:pt x="649" y="23"/>
                  </a:lnTo>
                  <a:lnTo>
                    <a:pt x="649" y="23"/>
                  </a:lnTo>
                  <a:lnTo>
                    <a:pt x="649" y="23"/>
                  </a:lnTo>
                  <a:lnTo>
                    <a:pt x="649" y="23"/>
                  </a:lnTo>
                  <a:lnTo>
                    <a:pt x="649" y="23"/>
                  </a:lnTo>
                  <a:lnTo>
                    <a:pt x="649" y="23"/>
                  </a:lnTo>
                  <a:lnTo>
                    <a:pt x="641" y="23"/>
                  </a:lnTo>
                  <a:lnTo>
                    <a:pt x="649" y="23"/>
                  </a:lnTo>
                  <a:lnTo>
                    <a:pt x="649" y="15"/>
                  </a:lnTo>
                  <a:lnTo>
                    <a:pt x="649" y="15"/>
                  </a:lnTo>
                  <a:close/>
                  <a:moveTo>
                    <a:pt x="45" y="46"/>
                  </a:moveTo>
                  <a:lnTo>
                    <a:pt x="0" y="23"/>
                  </a:lnTo>
                  <a:lnTo>
                    <a:pt x="45" y="0"/>
                  </a:lnTo>
                  <a:lnTo>
                    <a:pt x="45" y="46"/>
                  </a:lnTo>
                  <a:close/>
                  <a:moveTo>
                    <a:pt x="649" y="0"/>
                  </a:moveTo>
                  <a:lnTo>
                    <a:pt x="693" y="23"/>
                  </a:lnTo>
                  <a:lnTo>
                    <a:pt x="649" y="46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6" name="Rectangle 212"/>
            <p:cNvSpPr>
              <a:spLocks noChangeArrowheads="1"/>
            </p:cNvSpPr>
            <p:nvPr/>
          </p:nvSpPr>
          <p:spPr bwMode="auto">
            <a:xfrm>
              <a:off x="1036" y="4118"/>
              <a:ext cx="3408" cy="21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237" name="Picture 2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0" y="4126"/>
              <a:ext cx="202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8" name="Rectangle 214"/>
            <p:cNvSpPr>
              <a:spLocks noChangeArrowheads="1"/>
            </p:cNvSpPr>
            <p:nvPr/>
          </p:nvSpPr>
          <p:spPr bwMode="auto">
            <a:xfrm>
              <a:off x="1036" y="4118"/>
              <a:ext cx="3408" cy="21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9" name="Rectangle 215"/>
            <p:cNvSpPr>
              <a:spLocks noChangeArrowheads="1"/>
            </p:cNvSpPr>
            <p:nvPr/>
          </p:nvSpPr>
          <p:spPr bwMode="auto">
            <a:xfrm>
              <a:off x="1036" y="4118"/>
              <a:ext cx="3408" cy="21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0" name="Rectangle 216"/>
            <p:cNvSpPr>
              <a:spLocks noChangeArrowheads="1"/>
            </p:cNvSpPr>
            <p:nvPr/>
          </p:nvSpPr>
          <p:spPr bwMode="auto">
            <a:xfrm>
              <a:off x="1297" y="4141"/>
              <a:ext cx="31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Администрация, учителя, студенты, родител</a:t>
              </a:r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, обучающиеся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/>
          </p:nvSpPr>
          <p:spPr bwMode="auto">
            <a:xfrm>
              <a:off x="4183" y="4141"/>
              <a:ext cx="7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31632" y="3068960"/>
            <a:ext cx="3312368" cy="11304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ФАКУЛЬТЕТ</a:t>
            </a:r>
          </a:p>
          <a:p>
            <a:pPr algn="ctr"/>
            <a:r>
              <a:rPr lang="ru-RU" dirty="0" smtClean="0"/>
              <a:t> ИСТОРИИ И</a:t>
            </a:r>
          </a:p>
          <a:p>
            <a:pPr algn="ctr"/>
            <a:r>
              <a:rPr lang="ru-RU" dirty="0" smtClean="0"/>
              <a:t> ФИЛОЛОГИИ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908720"/>
            <a:ext cx="3312368" cy="11304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ФАКУЛЬТЕТ ФИЗИКИ, МАТЕМАТИКИ, ИНФОРМАТИКИ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908720"/>
            <a:ext cx="3312368" cy="11304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ФАКУЛЬТЕТ ПСИХОЛОГИИ И СОЦИАЛЬНОЙ ПЕДАГОГИКИ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996952"/>
            <a:ext cx="3312368" cy="11304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ФАКУЛЬТЕТ ИНОСТРАННЫХ </a:t>
            </a:r>
          </a:p>
          <a:p>
            <a:pPr algn="ctr"/>
            <a:r>
              <a:rPr lang="ru-RU" dirty="0" smtClean="0"/>
              <a:t>ЯЗЫКОВ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013176"/>
            <a:ext cx="4176464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ФАКУЛЬТЕТ ПЕДАГОГИКИ И МЕТОДИКИ ДОШКОЛЬНОГО, НАЧАЛЬНОГО И ДОПОЛНИТЕЛЬНОГО ОБРАЗОВАНИЯ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5085184"/>
            <a:ext cx="3312368" cy="11304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ФАКУЛЬТЕТ ЭКОНОМИКИ И ПРАВА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771800" y="1700808"/>
            <a:ext cx="3744416" cy="3600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Взаимодействие с  учреждениями СПО</a:t>
            </a:r>
            <a:endParaRPr lang="ru-RU" sz="2400" b="1" dirty="0"/>
          </a:p>
        </p:txBody>
      </p:sp>
      <p:cxnSp>
        <p:nvCxnSpPr>
          <p:cNvPr id="21" name="Скругленная соединительная линия 20"/>
          <p:cNvCxnSpPr>
            <a:endCxn id="9" idx="0"/>
          </p:cNvCxnSpPr>
          <p:nvPr/>
        </p:nvCxnSpPr>
        <p:spPr>
          <a:xfrm rot="5400000">
            <a:off x="1493912" y="2223120"/>
            <a:ext cx="936104" cy="61156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>
            <a:stCxn id="7" idx="1"/>
            <a:endCxn id="8" idx="3"/>
          </p:cNvCxnSpPr>
          <p:nvPr/>
        </p:nvCxnSpPr>
        <p:spPr>
          <a:xfrm rot="10800000">
            <a:off x="3923928" y="1473932"/>
            <a:ext cx="1224136" cy="127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>
            <a:endCxn id="10" idx="0"/>
          </p:cNvCxnSpPr>
          <p:nvPr/>
        </p:nvCxnSpPr>
        <p:spPr>
          <a:xfrm rot="16200000" flipH="1">
            <a:off x="1655676" y="4257092"/>
            <a:ext cx="792088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Скругленная соединительная линия 29"/>
          <p:cNvCxnSpPr>
            <a:stCxn id="11" idx="1"/>
            <a:endCxn id="10" idx="3"/>
          </p:cNvCxnSpPr>
          <p:nvPr/>
        </p:nvCxnSpPr>
        <p:spPr>
          <a:xfrm rot="10800000" flipV="1">
            <a:off x="4499992" y="5650396"/>
            <a:ext cx="864096" cy="1085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6" idx="2"/>
          </p:cNvCxnSpPr>
          <p:nvPr/>
        </p:nvCxnSpPr>
        <p:spPr>
          <a:xfrm rot="5400000">
            <a:off x="6919156" y="4516524"/>
            <a:ext cx="885800" cy="25152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Скругленная соединительная линия 34"/>
          <p:cNvCxnSpPr>
            <a:stCxn id="7" idx="2"/>
            <a:endCxn id="6" idx="0"/>
          </p:cNvCxnSpPr>
          <p:nvPr/>
        </p:nvCxnSpPr>
        <p:spPr>
          <a:xfrm rot="16200000" flipH="1">
            <a:off x="6631124" y="2212268"/>
            <a:ext cx="1029816" cy="68356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309</Words>
  <Application>Microsoft Office PowerPoint</Application>
  <PresentationFormat>Экран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ПРЕЕМСТВЕННОСТЬ В УСЛОВИЯХ РЕАЛИЗАЦИИ КОНЦЕПЦИИ НЕПРЕРЫВНОГО ОБРАЗОВАНИЯ </vt:lpstr>
      <vt:lpstr>Слайд 2</vt:lpstr>
      <vt:lpstr>ПРЕЕМСТВЕННОСТЬ МЕЖДУ ДОШКОЛЬНЫМ И НАЧАЛЬНЫМ ОБЩИМ ОБРАЗОВАНИЕМ В УСЛОВИЯХ РЕАЛИЗАЦИИ ФГОС</vt:lpstr>
      <vt:lpstr>ЛАБОРАТОРИИ</vt:lpstr>
      <vt:lpstr>Модель кластера непрерывного профессионального  педагогического образования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В УСЛОВИЯХ РЕАЛИЗАЦИИ КОНЦЕПЦИИ НЕПРЕРЫВНОГО ОБРАЗОВАНИЯ </dc:title>
  <dc:creator>Дмитрий</dc:creator>
  <cp:lastModifiedBy>kravchenko_o</cp:lastModifiedBy>
  <cp:revision>26</cp:revision>
  <dcterms:created xsi:type="dcterms:W3CDTF">2018-10-23T17:18:56Z</dcterms:created>
  <dcterms:modified xsi:type="dcterms:W3CDTF">2018-10-25T13:51:18Z</dcterms:modified>
</cp:coreProperties>
</file>