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70" r:id="rId3"/>
    <p:sldId id="274" r:id="rId4"/>
    <p:sldId id="275" r:id="rId5"/>
    <p:sldId id="271" r:id="rId6"/>
    <p:sldId id="283" r:id="rId7"/>
    <p:sldId id="278" r:id="rId8"/>
    <p:sldId id="281" r:id="rId9"/>
    <p:sldId id="273" r:id="rId10"/>
    <p:sldId id="27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364" autoAdjust="0"/>
    <p:restoredTop sz="94660"/>
  </p:normalViewPr>
  <p:slideViewPr>
    <p:cSldViewPr snapToGrid="0">
      <p:cViewPr varScale="1">
        <p:scale>
          <a:sx n="59" d="100"/>
          <a:sy n="59" d="100"/>
        </p:scale>
        <p:origin x="-102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153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08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73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4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212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91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14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8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53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7FD09D-01CC-41FE-9723-7AA8D07CF9AF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735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93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7FD09D-01CC-41FE-9723-7AA8D07CF9AF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816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3.pn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16353" y="316033"/>
            <a:ext cx="1673864" cy="1510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9138" y="211015"/>
            <a:ext cx="8124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Министерство науки и высшего образования Российской Федерации</a:t>
            </a:r>
            <a:br>
              <a:rPr lang="ru-RU" b="1" dirty="0" smtClean="0"/>
            </a:br>
            <a:r>
              <a:rPr lang="ru-RU" b="1" dirty="0" smtClean="0"/>
              <a:t>Таганрогский институт имени А. П. Чехова (филиал)  </a:t>
            </a:r>
            <a:br>
              <a:rPr lang="ru-RU" b="1" dirty="0" smtClean="0"/>
            </a:br>
            <a:r>
              <a:rPr lang="ru-RU" b="1" dirty="0" smtClean="0"/>
              <a:t>ФГБОУ ВО «Ростовский государственный экономический  университет (РИНХ)»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1" y="197377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ДЕЯТЕЛЬНОСТИ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УЧЕБНОЙ КРИМИНАЛИСТИЧЕСКОЙ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489" y="4530897"/>
            <a:ext cx="3773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к.ю.н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доцент, зав.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криминалистической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лаборатории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Ю.А.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Сердюкова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 descr="https://files.tgpi.ru/zashitnik2025/pobeda80_logo_mai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44" y="0"/>
            <a:ext cx="1030201" cy="162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Рабочий стол Ю.А\Ю.А\Рабочий стол копия от 18.12.24\Новая папка\tgpi7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852194"/>
            <a:ext cx="1664677" cy="12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217" y="2941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ПЕРПЕКТИВЫ РАЗВИТИЯ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УЧЕБНОЙ КРИМИНАЛИСТИЧЕСКОЙ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80029"/>
            <a:ext cx="12192000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- Внедрение полученного опыта в научные исследования;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523057"/>
            <a:ext cx="12192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/>
              <a:t>-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</a:t>
            </a: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клуба «юный криминалист», для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школьников </a:t>
            </a: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и </a:t>
            </a:r>
            <a:r>
              <a:rPr lang="ru-RU" sz="3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области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17032"/>
            <a:ext cx="121920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научных и методических семинаров с участием студентов и преподавателей</a:t>
            </a:r>
            <a:r>
              <a:rPr lang="ru-RU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5143508"/>
            <a:ext cx="121920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рамках профориентационной работы, организация выездной работы с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районами</a:t>
            </a:r>
            <a:r>
              <a:rPr lang="ru-RU" sz="3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ростовской области.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Рабочий стол Ю.А\Ю.А\Рабочий стол копия от 18.12.24\Новая папка\tgpi7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46" y="210963"/>
            <a:ext cx="1805353" cy="128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B9AF39-1402-42BD-B3FC-BA4DD459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7200" b="1" dirty="0"/>
              <a:t>Спасибо за внимание!</a:t>
            </a:r>
            <a:endParaRPr lang="ru-RU" sz="72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8061" y="175845"/>
            <a:ext cx="1910861" cy="1724542"/>
          </a:xfrm>
          <a:prstGeom prst="rect">
            <a:avLst/>
          </a:prstGeom>
        </p:spPr>
      </p:pic>
      <p:pic>
        <p:nvPicPr>
          <p:cNvPr id="6" name="Рисунок 5" descr="D:\Рабочий стол Ю.А\Ю.А\Рабочий стол копия от 18.12.24\Новая папка\tgpi7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46" y="210963"/>
            <a:ext cx="1805353" cy="128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521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98431" y="192577"/>
            <a:ext cx="8229600" cy="14721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учебных занятий, направленных на расширение знаний студентов в области теоретических основ криминалистики. Проведение практикумов, направленных на формирование у студентов устойчивых навыков и умений применения криминалистических средств в процессе раскрытия, расследования и предупреждения преступлений.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78829" y="281353"/>
            <a:ext cx="1614586" cy="1457155"/>
          </a:xfrm>
          <a:prstGeom prst="rect">
            <a:avLst/>
          </a:prstGeom>
        </p:spPr>
      </p:pic>
      <p:pic>
        <p:nvPicPr>
          <p:cNvPr id="2050" name="Picture 2" descr="C:\Users\zueva\Downloads\20211025_134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27" y="1957754"/>
            <a:ext cx="274320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zueva\Downloads\IMG-20220124-WA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1722" y="2039814"/>
            <a:ext cx="2844800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2" name="Picture 2" descr="https://foto.tgpi.ru/news/2025/02_10/03/i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7631" y="1963612"/>
            <a:ext cx="4618893" cy="34641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:\Рабочий стол Ю.А\Ю.А\Рабочий стол копия от 18.12.24\Новая папка\tgpi7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846" y="293024"/>
            <a:ext cx="1805353" cy="128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70185" y="356700"/>
            <a:ext cx="8487507" cy="11430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работе научных конференций, семинаров, круглых столов, проводимых вузом и другими организациями</a:t>
            </a:r>
          </a:p>
        </p:txBody>
      </p:sp>
      <p:pic>
        <p:nvPicPr>
          <p:cNvPr id="10242" name="Picture 2" descr="https://foto.tgpi.ru/news/2024/04_09/11/i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722" y="1912813"/>
            <a:ext cx="3141786" cy="4189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2" name="Picture 6" descr="https://foto.tgpi.ru/news/2025/03_17/05/i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2437" y="2013805"/>
            <a:ext cx="3250943" cy="18313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4" name="Picture 8" descr="https://foto.tgpi.ru/news/2025/03_17/05/i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98" y="4041898"/>
            <a:ext cx="3502025" cy="19728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6" name="Picture 10" descr="https://foto.tgpi.ru/news/2025/02_24/08/i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329" y="2046532"/>
            <a:ext cx="3670688" cy="1798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8" name="Picture 12" descr="https://foto.tgpi.ru/news/2025/02_24/08/i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730" y="4206510"/>
            <a:ext cx="3466856" cy="1652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D:\Рабочий стол Ю.А\Ю.А\Рабочий стол копия от 18.12.24\Новая папка\tgpi70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847" y="210963"/>
            <a:ext cx="1606062" cy="12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313" y="262318"/>
            <a:ext cx="8229600" cy="12616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Расширение сотрудничества со школами и учебными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организациями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области.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ролевой игры «По просторам криминалистики», направленной на профориентационную работу, на базе школ города.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pic>
        <p:nvPicPr>
          <p:cNvPr id="9220" name="Picture 4" descr="https://foto.tgpi.ru/news/2024/03_05/06/i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4251" y="4454771"/>
            <a:ext cx="2584938" cy="17232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4" name="Picture 2" descr="https://foto.tgpi.ru/news/2024/11_25/14/i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1668" y="4355123"/>
            <a:ext cx="2470395" cy="1852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6" name="Picture 4" descr="https://foto.tgpi.ru/news/2024/11_25/14/i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745" y="1963616"/>
            <a:ext cx="2852614" cy="21394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s://foto.tgpi.ru/news/2025/02_18/05/i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61560" y="1940170"/>
            <a:ext cx="2711939" cy="20339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https://foto.tgpi.ru/news/2024/06_27/01/i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392" y="2414954"/>
            <a:ext cx="2233247" cy="2977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8" name="Picture 6" descr="https://foto.tgpi.ru/news/2024/06_27/01/i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39145" y="2450123"/>
            <a:ext cx="2250831" cy="30011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D:\Рабочий стол Ю.А\Ю.А\Рабочий стол копия от 18.12.24\Новая папка\tgpi70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846" y="210963"/>
            <a:ext cx="1805353" cy="128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313" y="262318"/>
            <a:ext cx="8229600" cy="126168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выездных мастер классов с проведением дактилоскопической экспертизы при участии студентов и преподавателей с целью расширения сотрудничества со школами города и области.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pic>
        <p:nvPicPr>
          <p:cNvPr id="8" name="Picture 4" descr="C:\Users\Юлия\Desktop\Крим лаборатория\День-эксперта-криминалиста-МВД-России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848" y="1954852"/>
            <a:ext cx="2309446" cy="20507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foto.tgpi.ru/news/2025/02_04/10/i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9790" y="3956536"/>
            <a:ext cx="2758831" cy="20691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https://foto.tgpi.ru/news/2025/02_04/10/i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898" y="1852243"/>
            <a:ext cx="2142149" cy="2856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4" name="Picture 6" descr="https://foto.tgpi.ru/news/2025/02_04/10/i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5945" y="2461848"/>
            <a:ext cx="4189045" cy="3141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D:\Рабочий стол Ю.А\Ю.А\Рабочий стол копия от 18.12.24\Новая папка\tgpi70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846" y="210963"/>
            <a:ext cx="1805353" cy="128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415" y="2"/>
            <a:ext cx="8382000" cy="192258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социально-гуманитарного проекта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«Дни правового просвещения в Ростовской области»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pic>
        <p:nvPicPr>
          <p:cNvPr id="6146" name="Picture 2" descr="https://foto.tgpi.ru/news/2024/11_20/03/i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308" y="1881555"/>
            <a:ext cx="3316898" cy="24876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https://foto.tgpi.ru/news/2024/11_20/03/i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8038" y="4191002"/>
            <a:ext cx="2407869" cy="18059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0" name="Picture 6" descr="https://foto.tgpi.ru/news/2024/11_20/03/i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8091" y="1951892"/>
            <a:ext cx="2524370" cy="18932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2" name="Picture 8" descr="https://foto.tgpi.ru/news/2024/11_20/03/i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5822" y="2180493"/>
            <a:ext cx="2435470" cy="32472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4" name="Picture 10" descr="https://foto.tgpi.ru/news/2024/11_20/03/i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2890" y="4554415"/>
            <a:ext cx="2196123" cy="16470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D:\Рабочий стол Ю.А\Ю.А\Рабочий стол копия от 18.12.24\Новая папка\tgpi70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846" y="210963"/>
            <a:ext cx="1805353" cy="128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138" y="286603"/>
            <a:ext cx="8452339" cy="1450757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встреч и круглых столов  с участием сотрудников правоохранительных органов для углубления практических навыков студентов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pic>
        <p:nvPicPr>
          <p:cNvPr id="1026" name="Picture 2" descr="C:\Users\zueva\Desktop\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625" y="1857986"/>
            <a:ext cx="3236821" cy="4315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https://foto.tgpi.ru/news/2025/04_24/02/i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9606" y="1929666"/>
            <a:ext cx="2983081" cy="2103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https://foto.tgpi.ru/news/2025/04_24/02/i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2185" y="4407879"/>
            <a:ext cx="3717372" cy="17285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https://foto.tgpi.ru/news/2023/10_24/11/i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2036" y="1940170"/>
            <a:ext cx="2805723" cy="21042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D:\Рабочий стол Ю.А\Ю.А\Рабочий стол копия от 18.12.24\Новая папка\tgpi70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846" y="210963"/>
            <a:ext cx="1805353" cy="128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2177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работе университетской смены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 ДНР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площадке СОЛ «Ивушка»</a:t>
            </a:r>
          </a:p>
        </p:txBody>
      </p:sp>
      <p:pic>
        <p:nvPicPr>
          <p:cNvPr id="2050" name="Picture 2" descr="C:\Users\zueva\Desktop\IMG_20221222_113955_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017" y="1846264"/>
            <a:ext cx="4723497" cy="3147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zueva\Desktop\IMG_20221222_114017_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969" y="2813171"/>
            <a:ext cx="4468787" cy="2978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pic>
        <p:nvPicPr>
          <p:cNvPr id="8" name="Рисунок 7" descr="D:\Рабочий стол Ю.А\Ю.А\Рабочий стол копия от 18.12.24\Новая папка\tgpi7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846" y="210963"/>
            <a:ext cx="1805353" cy="128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EF5F9D0-88CC-40F8-B0AE-315B041E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646" y="33325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занятий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киноклуба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направленных на расширение профессиональных знаний, а также повышение правовой культуры студентов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1568" y="152400"/>
            <a:ext cx="1614586" cy="1457155"/>
          </a:xfrm>
          <a:prstGeom prst="rect">
            <a:avLst/>
          </a:prstGeom>
        </p:spPr>
      </p:pic>
      <p:pic>
        <p:nvPicPr>
          <p:cNvPr id="6148" name="Picture 4" descr="C:\Users\zueva\Desktop\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4522" y="1976315"/>
            <a:ext cx="4207072" cy="21736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https://foto.tgpi.ru/news/2025/05_14/01/i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52" y="2004647"/>
            <a:ext cx="2710962" cy="29307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https://foto.tgpi.ru/news/2025/05_13/04/i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5912" y="1981200"/>
            <a:ext cx="1696671" cy="241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8" name="Picture 6" descr="https://foto.tgpi.ru/news/2025/05_13/04/i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15390" y="2485293"/>
            <a:ext cx="2198078" cy="14653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0" name="Picture 8" descr="https://foto.tgpi.ru/news/2025/05_13/04/i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43083" y="4640629"/>
            <a:ext cx="2957366" cy="13850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4" name="Picture 12" descr="https://foto.tgpi.ru/news/2025/04_17/09/i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55269" y="4372708"/>
            <a:ext cx="2599346" cy="17328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6" name="Picture 14" descr="https://foto.tgpi.ru/news/2025/04_17/09/i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5484" y="5229715"/>
            <a:ext cx="1297552" cy="8780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8" name="Picture 16" descr="https://foto.tgpi.ru/news/2025/05_12/10/i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32930" y="4560274"/>
            <a:ext cx="1938219" cy="1453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D:\Рабочий стол Ю.А\Ю.А\Рабочий стол копия от 18.12.24\Новая папка\tgpi70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846" y="210963"/>
            <a:ext cx="1805353" cy="128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Override1.xml><?xml version="1.0" encoding="utf-8"?>
<a:themeOverride xmlns:a="http://schemas.openxmlformats.org/drawingml/2006/main">
  <a:clrScheme name="Ретро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</TotalTime>
  <Words>206</Words>
  <Application>Microsoft Office PowerPoint</Application>
  <PresentationFormat>Произвольный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Слайд 1</vt:lpstr>
      <vt:lpstr>Проведение учебных занятий, направленных на расширение знаний студентов в области теоретических основ криминалистики. Проведение практикумов, направленных на формирование у студентов устойчивых навыков и умений применения криминалистических средств в процессе раскрытия, расследования и предупреждения преступлений.</vt:lpstr>
      <vt:lpstr>Участие в работе научных конференций, семинаров, круглых столов, проводимых вузом и другими организациями</vt:lpstr>
      <vt:lpstr>Расширение сотрудничества со школами и учебными организациями города и области.  Проведение ролевой игры «По просторам криминалистики», направленной на профориентационную работу, на базе школ города. </vt:lpstr>
      <vt:lpstr>Организация выездных мастер классов с проведением дактилоскопической экспертизы при участии студентов и преподавателей с целью расширения сотрудничества со школами города и области.</vt:lpstr>
      <vt:lpstr>  Реализация социально-гуманитарного проекта  «Дни правового просвещения в Ростовской области»  </vt:lpstr>
      <vt:lpstr>Проведение встреч и круглых столов  с участием сотрудников правоохранительных органов для углубления практических навыков студентов</vt:lpstr>
      <vt:lpstr>Участие в работе университетской смены  для детей ДНР  на площадке СОЛ «Ивушка»</vt:lpstr>
      <vt:lpstr>Проведение занятий киноклуба, направленных на расширение профессиональных знаний, а также повышение правовой культуры студентов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Окказиональное употребление фразеологизмов в рассказах А.П. Чехова</dc:title>
  <dc:creator>Андрей Нарушевич</dc:creator>
  <cp:lastModifiedBy>savchenko</cp:lastModifiedBy>
  <cp:revision>70</cp:revision>
  <dcterms:created xsi:type="dcterms:W3CDTF">2020-05-10T20:12:40Z</dcterms:created>
  <dcterms:modified xsi:type="dcterms:W3CDTF">2025-06-17T07:21:45Z</dcterms:modified>
</cp:coreProperties>
</file>